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7"/>
  </p:notesMasterIdLst>
  <p:sldIdLst>
    <p:sldId id="256" r:id="rId2"/>
    <p:sldId id="265" r:id="rId3"/>
    <p:sldId id="259" r:id="rId4"/>
    <p:sldId id="257" r:id="rId5"/>
    <p:sldId id="267" r:id="rId6"/>
  </p:sldIdLst>
  <p:sldSz cx="9144000" cy="6858000" type="screen4x3"/>
  <p:notesSz cx="7102475" cy="9388475"/>
  <p:embeddedFontLst>
    <p:embeddedFont>
      <p:font typeface="ADLaM Display" panose="02010000000000000000" pitchFamily="2" charset="0"/>
      <p:regular r:id="rId8"/>
    </p:embeddedFont>
    <p:embeddedFont>
      <p:font typeface="Brush Script MT" panose="03060802040406070304" pitchFamily="66" charset="0"/>
      <p:italic r:id="rId9"/>
    </p:embeddedFont>
    <p:embeddedFont>
      <p:font typeface="Century Gothic" panose="020B0502020202020204" pitchFamily="34" charset="0"/>
      <p:regular r:id="rId10"/>
      <p:bold r:id="rId11"/>
      <p:italic r:id="rId12"/>
      <p:boldItalic r:id="rId13"/>
    </p:embeddedFont>
    <p:embeddedFont>
      <p:font typeface="EB Garamond" panose="00000500000000000000" pitchFamily="2" charset="0"/>
      <p:regular r:id="rId14"/>
      <p:bold r:id="rId15"/>
      <p:italic r:id="rId16"/>
      <p:boldItalic r:id="rId17"/>
    </p:embeddedFont>
    <p:embeddedFont>
      <p:font typeface="Gill Sans" panose="020B0604020202020204" charset="0"/>
      <p:regular r:id="rId18"/>
      <p:bold r:id="rId19"/>
    </p:embeddedFont>
    <p:embeddedFont>
      <p:font typeface="Gill Sans MT" panose="020B0502020104020203" pitchFamily="34" charset="0"/>
      <p:regular r:id="rId20"/>
      <p:bold r:id="rId21"/>
      <p:italic r:id="rId22"/>
      <p:boldItalic r:id="rId23"/>
    </p:embeddedFont>
    <p:embeddedFont>
      <p:font typeface="Sorts Mill Goudy" panose="020B0604020202020204" charset="0"/>
      <p:regular r:id="rId24"/>
      <p:italic r:id="rId2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32" roundtripDataSignature="AMtx7mhdK9nYIlcN11zrwTNBZ2BMbfn7Mg=="/>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774034E-A765-43F6-B634-AFB6766CD9F9}" v="2" dt="2026-09-29T16:34:13.211"/>
  </p1510:revLst>
</p1510:revInfo>
</file>

<file path=ppt/tableStyles.xml><?xml version="1.0" encoding="utf-8"?>
<a:tblStyleLst xmlns:a="http://schemas.openxmlformats.org/drawingml/2006/main" def="{952C07EE-6697-4915-BB2F-173E750CABD4}">
  <a:tblStyle styleId="{952C07EE-6697-4915-BB2F-173E750CABD4}" styleName="Table_0">
    <a:wholeTbl>
      <a:tcTxStyle b="off" i="off">
        <a:font>
          <a:latin typeface="Gill Sans MT"/>
          <a:ea typeface="Gill Sans MT"/>
          <a:cs typeface="Gill Sans MT"/>
        </a:font>
        <a:schemeClr val="dk1"/>
      </a:tcTxStyle>
      <a:tcStyle>
        <a:tcBdr>
          <a:left>
            <a:ln w="9525" cap="flat" cmpd="sng">
              <a:solidFill>
                <a:schemeClr val="dk1"/>
              </a:solidFill>
              <a:prstDash val="solid"/>
              <a:round/>
              <a:headEnd type="none" w="sm" len="sm"/>
              <a:tailEnd type="none" w="sm" len="sm"/>
            </a:ln>
          </a:left>
          <a:right>
            <a:ln w="9525" cap="flat" cmpd="sng">
              <a:solidFill>
                <a:schemeClr val="dk1"/>
              </a:solidFill>
              <a:prstDash val="solid"/>
              <a:round/>
              <a:headEnd type="none" w="sm" len="sm"/>
              <a:tailEnd type="none" w="sm" len="sm"/>
            </a:ln>
          </a:right>
          <a:top>
            <a:ln w="9525" cap="flat" cmpd="sng">
              <a:solidFill>
                <a:schemeClr val="dk1"/>
              </a:solidFill>
              <a:prstDash val="solid"/>
              <a:round/>
              <a:headEnd type="none" w="sm" len="sm"/>
              <a:tailEnd type="none" w="sm" len="sm"/>
            </a:ln>
          </a:top>
          <a:bottom>
            <a:ln w="9525" cap="flat" cmpd="sng">
              <a:solidFill>
                <a:schemeClr val="dk1"/>
              </a:solidFill>
              <a:prstDash val="solid"/>
              <a:round/>
              <a:headEnd type="none" w="sm" len="sm"/>
              <a:tailEnd type="none" w="sm" len="sm"/>
            </a:ln>
          </a:bottom>
          <a:insideH>
            <a:ln w="9525" cap="flat" cmpd="sng">
              <a:solidFill>
                <a:srgbClr val="000000">
                  <a:alpha val="0"/>
                </a:srgbClr>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fill>
          <a:solidFill>
            <a:srgbClr val="FFFFFF">
              <a:alpha val="0"/>
            </a:srgbClr>
          </a:solidFill>
        </a:fill>
      </a:tcStyle>
    </a:wholeTbl>
    <a:band1H>
      <a:tcTxStyle/>
      <a:tcStyle>
        <a:tcBdr>
          <a:top>
            <a:ln w="9525" cap="flat" cmpd="sng">
              <a:solidFill>
                <a:schemeClr val="dk1"/>
              </a:solidFill>
              <a:prstDash val="solid"/>
              <a:round/>
              <a:headEnd type="none" w="sm" len="sm"/>
              <a:tailEnd type="none" w="sm" len="sm"/>
            </a:ln>
          </a:top>
          <a:bottom>
            <a:ln w="9525" cap="flat" cmpd="sng">
              <a:solidFill>
                <a:schemeClr val="dk1"/>
              </a:solidFill>
              <a:prstDash val="solid"/>
              <a:round/>
              <a:headEnd type="none" w="sm" len="sm"/>
              <a:tailEnd type="none" w="sm" len="sm"/>
            </a:ln>
          </a:bottom>
        </a:tcBdr>
      </a:tcStyle>
    </a:band1H>
    <a:band2H>
      <a:tcTxStyle/>
      <a:tcStyle>
        <a:tcBdr/>
      </a:tcStyle>
    </a:band2H>
    <a:band1V>
      <a:tcTxStyle/>
      <a:tcStyle>
        <a:tcBdr>
          <a:left>
            <a:ln w="9525" cap="flat" cmpd="sng">
              <a:solidFill>
                <a:schemeClr val="dk1"/>
              </a:solidFill>
              <a:prstDash val="solid"/>
              <a:round/>
              <a:headEnd type="none" w="sm" len="sm"/>
              <a:tailEnd type="none" w="sm" len="sm"/>
            </a:ln>
          </a:left>
          <a:right>
            <a:ln w="9525" cap="flat" cmpd="sng">
              <a:solidFill>
                <a:schemeClr val="dk1"/>
              </a:solidFill>
              <a:prstDash val="solid"/>
              <a:round/>
              <a:headEnd type="none" w="sm" len="sm"/>
              <a:tailEnd type="none" w="sm" len="sm"/>
            </a:ln>
          </a:right>
        </a:tcBdr>
      </a:tcStyle>
    </a:band1V>
    <a:band2V>
      <a:tcTxStyle/>
      <a:tcStyle>
        <a:tcBdr>
          <a:left>
            <a:ln w="9525" cap="flat" cmpd="sng">
              <a:solidFill>
                <a:schemeClr val="dk1"/>
              </a:solidFill>
              <a:prstDash val="solid"/>
              <a:round/>
              <a:headEnd type="none" w="sm" len="sm"/>
              <a:tailEnd type="none" w="sm" len="sm"/>
            </a:ln>
          </a:left>
          <a:right>
            <a:ln w="9525" cap="flat" cmpd="sng">
              <a:solidFill>
                <a:schemeClr val="dk1"/>
              </a:solidFill>
              <a:prstDash val="solid"/>
              <a:round/>
              <a:headEnd type="none" w="sm" len="sm"/>
              <a:tailEnd type="none" w="sm" len="sm"/>
            </a:ln>
          </a:right>
        </a:tcBdr>
      </a:tcStyle>
    </a:band2V>
    <a:lastCol>
      <a:tcTxStyle b="on" i="off"/>
      <a:tcStyle>
        <a:tcBdr/>
      </a:tcStyle>
    </a:lastCol>
    <a:firstCol>
      <a:tcTxStyle b="on" i="off"/>
      <a:tcStyle>
        <a:tcBdr/>
      </a:tcStyle>
    </a:firstCol>
    <a:lastRow>
      <a:tcTxStyle b="on" i="off"/>
      <a:tcStyle>
        <a:tcBdr>
          <a:top>
            <a:ln w="50800" cap="flat" cmpd="sng">
              <a:solidFill>
                <a:schemeClr val="dk1"/>
              </a:solidFill>
              <a:prstDash val="solid"/>
              <a:round/>
              <a:headEnd type="none" w="sm" len="sm"/>
              <a:tailEnd type="none" w="sm" len="sm"/>
            </a:ln>
          </a:top>
        </a:tcBdr>
      </a:tcStyle>
    </a:lastRow>
    <a:seCell>
      <a:tcTxStyle/>
      <a:tcStyle>
        <a:tcBdr/>
      </a:tcStyle>
    </a:seCell>
    <a:swCell>
      <a:tcTxStyle/>
      <a:tcStyle>
        <a:tcBdr/>
      </a:tcStyle>
    </a:swCell>
    <a:firstRow>
      <a:tcTxStyle b="on" i="off">
        <a:font>
          <a:latin typeface="Gill Sans MT"/>
          <a:ea typeface="Gill Sans MT"/>
          <a:cs typeface="Gill Sans MT"/>
        </a:font>
        <a:schemeClr val="lt1"/>
      </a:tcTxStyle>
      <a:tcStyle>
        <a:tcBdr/>
        <a:fill>
          <a:solidFill>
            <a:schemeClr val="dk1"/>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7" d="100"/>
          <a:sy n="107" d="100"/>
        </p:scale>
        <p:origin x="1656"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1.fntdata"/><Relationship Id="rId13" Type="http://schemas.openxmlformats.org/officeDocument/2006/relationships/font" Target="fonts/font6.fntdata"/><Relationship Id="rId18" Type="http://schemas.openxmlformats.org/officeDocument/2006/relationships/font" Target="fonts/font11.fntdata"/><Relationship Id="rId3" Type="http://schemas.openxmlformats.org/officeDocument/2006/relationships/slide" Target="slides/slide2.xml"/><Relationship Id="rId21" Type="http://schemas.openxmlformats.org/officeDocument/2006/relationships/font" Target="fonts/font14.fntdata"/><Relationship Id="rId34" Type="http://schemas.openxmlformats.org/officeDocument/2006/relationships/viewProps" Target="viewProps.xml"/><Relationship Id="rId7" Type="http://schemas.openxmlformats.org/officeDocument/2006/relationships/notesMaster" Target="notesMasters/notesMaster1.xml"/><Relationship Id="rId12" Type="http://schemas.openxmlformats.org/officeDocument/2006/relationships/font" Target="fonts/font5.fntdata"/><Relationship Id="rId17" Type="http://schemas.openxmlformats.org/officeDocument/2006/relationships/font" Target="fonts/font10.fntdata"/><Relationship Id="rId25" Type="http://schemas.openxmlformats.org/officeDocument/2006/relationships/font" Target="fonts/font18.fntdata"/><Relationship Id="rId33" Type="http://schemas.openxmlformats.org/officeDocument/2006/relationships/presProps" Target="presProps.xml"/><Relationship Id="rId38"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font" Target="fonts/font9.fntdata"/><Relationship Id="rId20" Type="http://schemas.openxmlformats.org/officeDocument/2006/relationships/font" Target="fonts/font1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4.fntdata"/><Relationship Id="rId24" Type="http://schemas.openxmlformats.org/officeDocument/2006/relationships/font" Target="fonts/font17.fntdata"/><Relationship Id="rId32" Type="http://customschemas.google.com/relationships/presentationmetadata" Target="metadata"/><Relationship Id="rId37"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font" Target="fonts/font8.fntdata"/><Relationship Id="rId23" Type="http://schemas.openxmlformats.org/officeDocument/2006/relationships/font" Target="fonts/font16.fntdata"/><Relationship Id="rId36" Type="http://schemas.openxmlformats.org/officeDocument/2006/relationships/tableStyles" Target="tableStyles.xml"/><Relationship Id="rId10" Type="http://schemas.openxmlformats.org/officeDocument/2006/relationships/font" Target="fonts/font3.fntdata"/><Relationship Id="rId19" Type="http://schemas.openxmlformats.org/officeDocument/2006/relationships/font" Target="fonts/font12.fntdata"/><Relationship Id="rId4" Type="http://schemas.openxmlformats.org/officeDocument/2006/relationships/slide" Target="slides/slide3.xml"/><Relationship Id="rId9" Type="http://schemas.openxmlformats.org/officeDocument/2006/relationships/font" Target="fonts/font2.fntdata"/><Relationship Id="rId14" Type="http://schemas.openxmlformats.org/officeDocument/2006/relationships/font" Target="fonts/font7.fntdata"/><Relationship Id="rId22" Type="http://schemas.openxmlformats.org/officeDocument/2006/relationships/font" Target="fonts/font15.fntdata"/><Relationship Id="rId35"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dmin Assistant" userId="72dfa6884d8be3ab" providerId="LiveId" clId="{0455D7E4-D8E7-49D1-A8CB-5AD53108732D}"/>
    <pc:docChg chg="undo redo custSel addSld delSld modSld sldOrd">
      <pc:chgData name="Admin Assistant" userId="72dfa6884d8be3ab" providerId="LiveId" clId="{0455D7E4-D8E7-49D1-A8CB-5AD53108732D}" dt="2026-09-29T16:35:41.586" v="13372" actId="1076"/>
      <pc:docMkLst>
        <pc:docMk/>
      </pc:docMkLst>
      <pc:sldChg chg="modSp mod">
        <pc:chgData name="Admin Assistant" userId="72dfa6884d8be3ab" providerId="LiveId" clId="{0455D7E4-D8E7-49D1-A8CB-5AD53108732D}" dt="2026-09-24T12:22:27.748" v="12978" actId="20577"/>
        <pc:sldMkLst>
          <pc:docMk/>
          <pc:sldMk cId="0" sldId="256"/>
        </pc:sldMkLst>
        <pc:spChg chg="mod">
          <ac:chgData name="Admin Assistant" userId="72dfa6884d8be3ab" providerId="LiveId" clId="{0455D7E4-D8E7-49D1-A8CB-5AD53108732D}" dt="2026-09-24T12:22:27.748" v="12978" actId="20577"/>
          <ac:spMkLst>
            <pc:docMk/>
            <pc:sldMk cId="0" sldId="256"/>
            <ac:spMk id="90" creationId="{00000000-0000-0000-0000-000000000000}"/>
          </ac:spMkLst>
        </pc:spChg>
      </pc:sldChg>
      <pc:sldChg chg="addSp delSp modSp mod">
        <pc:chgData name="Admin Assistant" userId="72dfa6884d8be3ab" providerId="LiveId" clId="{0455D7E4-D8E7-49D1-A8CB-5AD53108732D}" dt="2026-09-24T12:23:27.637" v="12995" actId="1076"/>
        <pc:sldMkLst>
          <pc:docMk/>
          <pc:sldMk cId="0" sldId="257"/>
        </pc:sldMkLst>
        <pc:spChg chg="mod">
          <ac:chgData name="Admin Assistant" userId="72dfa6884d8be3ab" providerId="LiveId" clId="{0455D7E4-D8E7-49D1-A8CB-5AD53108732D}" dt="2026-09-15T14:13:25.631" v="12932" actId="20577"/>
          <ac:spMkLst>
            <pc:docMk/>
            <pc:sldMk cId="0" sldId="257"/>
            <ac:spMk id="8" creationId="{CE830EAE-3D3E-62B9-FE7B-0FDBC3411A80}"/>
          </ac:spMkLst>
        </pc:spChg>
        <pc:spChg chg="mod">
          <ac:chgData name="Admin Assistant" userId="72dfa6884d8be3ab" providerId="LiveId" clId="{0455D7E4-D8E7-49D1-A8CB-5AD53108732D}" dt="2026-09-24T12:23:25.981" v="12994" actId="1076"/>
          <ac:spMkLst>
            <pc:docMk/>
            <pc:sldMk cId="0" sldId="257"/>
            <ac:spMk id="102" creationId="{00000000-0000-0000-0000-000000000000}"/>
          </ac:spMkLst>
        </pc:spChg>
        <pc:spChg chg="mod">
          <ac:chgData name="Admin Assistant" userId="72dfa6884d8be3ab" providerId="LiveId" clId="{0455D7E4-D8E7-49D1-A8CB-5AD53108732D}" dt="2026-09-24T12:23:21.762" v="12992" actId="1076"/>
          <ac:spMkLst>
            <pc:docMk/>
            <pc:sldMk cId="0" sldId="257"/>
            <ac:spMk id="104" creationId="{00000000-0000-0000-0000-000000000000}"/>
          </ac:spMkLst>
        </pc:spChg>
        <pc:spChg chg="mod">
          <ac:chgData name="Admin Assistant" userId="72dfa6884d8be3ab" providerId="LiveId" clId="{0455D7E4-D8E7-49D1-A8CB-5AD53108732D}" dt="2026-09-24T12:23:07.762" v="12985" actId="1076"/>
          <ac:spMkLst>
            <pc:docMk/>
            <pc:sldMk cId="0" sldId="257"/>
            <ac:spMk id="108" creationId="{00000000-0000-0000-0000-000000000000}"/>
          </ac:spMkLst>
        </pc:spChg>
        <pc:spChg chg="mod">
          <ac:chgData name="Admin Assistant" userId="72dfa6884d8be3ab" providerId="LiveId" clId="{0455D7E4-D8E7-49D1-A8CB-5AD53108732D}" dt="2026-09-24T12:23:17.622" v="12990" actId="1076"/>
          <ac:spMkLst>
            <pc:docMk/>
            <pc:sldMk cId="0" sldId="257"/>
            <ac:spMk id="115" creationId="{00000000-0000-0000-0000-000000000000}"/>
          </ac:spMkLst>
        </pc:spChg>
        <pc:picChg chg="add mod">
          <ac:chgData name="Admin Assistant" userId="72dfa6884d8be3ab" providerId="LiveId" clId="{0455D7E4-D8E7-49D1-A8CB-5AD53108732D}" dt="2026-09-15T14:13:21.631" v="12930" actId="1076"/>
          <ac:picMkLst>
            <pc:docMk/>
            <pc:sldMk cId="0" sldId="257"/>
            <ac:picMk id="5" creationId="{30DF4D89-AE83-175D-6EA1-D27A177969F9}"/>
          </ac:picMkLst>
        </pc:picChg>
        <pc:picChg chg="mod">
          <ac:chgData name="Admin Assistant" userId="72dfa6884d8be3ab" providerId="LiveId" clId="{0455D7E4-D8E7-49D1-A8CB-5AD53108732D}" dt="2026-09-24T12:23:11.169" v="12987" actId="1076"/>
          <ac:picMkLst>
            <pc:docMk/>
            <pc:sldMk cId="0" sldId="257"/>
            <ac:picMk id="106" creationId="{00000000-0000-0000-0000-000000000000}"/>
          </ac:picMkLst>
        </pc:picChg>
        <pc:picChg chg="mod">
          <ac:chgData name="Admin Assistant" userId="72dfa6884d8be3ab" providerId="LiveId" clId="{0455D7E4-D8E7-49D1-A8CB-5AD53108732D}" dt="2026-09-24T12:23:09.997" v="12986" actId="1076"/>
          <ac:picMkLst>
            <pc:docMk/>
            <pc:sldMk cId="0" sldId="257"/>
            <ac:picMk id="107" creationId="{00000000-0000-0000-0000-000000000000}"/>
          </ac:picMkLst>
        </pc:picChg>
        <pc:picChg chg="mod">
          <ac:chgData name="Admin Assistant" userId="72dfa6884d8be3ab" providerId="LiveId" clId="{0455D7E4-D8E7-49D1-A8CB-5AD53108732D}" dt="2026-09-24T12:23:15.419" v="12989" actId="1076"/>
          <ac:picMkLst>
            <pc:docMk/>
            <pc:sldMk cId="0" sldId="257"/>
            <ac:picMk id="114" creationId="{00000000-0000-0000-0000-000000000000}"/>
          </ac:picMkLst>
        </pc:picChg>
        <pc:cxnChg chg="mod">
          <ac:chgData name="Admin Assistant" userId="72dfa6884d8be3ab" providerId="LiveId" clId="{0455D7E4-D8E7-49D1-A8CB-5AD53108732D}" dt="2026-09-24T12:23:27.637" v="12995" actId="1076"/>
          <ac:cxnSpMkLst>
            <pc:docMk/>
            <pc:sldMk cId="0" sldId="257"/>
            <ac:cxnSpMk id="101" creationId="{00000000-0000-0000-0000-000000000000}"/>
          </ac:cxnSpMkLst>
        </pc:cxnChg>
        <pc:cxnChg chg="mod">
          <ac:chgData name="Admin Assistant" userId="72dfa6884d8be3ab" providerId="LiveId" clId="{0455D7E4-D8E7-49D1-A8CB-5AD53108732D}" dt="2026-09-15T14:15:41.338" v="12956" actId="1076"/>
          <ac:cxnSpMkLst>
            <pc:docMk/>
            <pc:sldMk cId="0" sldId="257"/>
            <ac:cxnSpMk id="103" creationId="{00000000-0000-0000-0000-000000000000}"/>
          </ac:cxnSpMkLst>
        </pc:cxnChg>
      </pc:sldChg>
      <pc:sldChg chg="addSp delSp modSp add del mod">
        <pc:chgData name="Admin Assistant" userId="72dfa6884d8be3ab" providerId="LiveId" clId="{0455D7E4-D8E7-49D1-A8CB-5AD53108732D}" dt="2026-09-29T16:35:41.586" v="13372" actId="1076"/>
        <pc:sldMkLst>
          <pc:docMk/>
          <pc:sldMk cId="2929200178" sldId="265"/>
        </pc:sldMkLst>
        <pc:spChg chg="add mod">
          <ac:chgData name="Admin Assistant" userId="72dfa6884d8be3ab" providerId="LiveId" clId="{0455D7E4-D8E7-49D1-A8CB-5AD53108732D}" dt="2026-09-29T16:34:10.305" v="13008" actId="1076"/>
          <ac:spMkLst>
            <pc:docMk/>
            <pc:sldMk cId="2929200178" sldId="265"/>
            <ac:spMk id="3" creationId="{19F4EEB4-0429-7C5D-C507-EA1FF9F16804}"/>
          </ac:spMkLst>
        </pc:spChg>
        <pc:spChg chg="add mod">
          <ac:chgData name="Admin Assistant" userId="72dfa6884d8be3ab" providerId="LiveId" clId="{0455D7E4-D8E7-49D1-A8CB-5AD53108732D}" dt="2026-09-29T16:34:06.868" v="13006" actId="1076"/>
          <ac:spMkLst>
            <pc:docMk/>
            <pc:sldMk cId="2929200178" sldId="265"/>
            <ac:spMk id="4" creationId="{A8FBDA0D-1D07-C49A-8178-E9BFFF618C49}"/>
          </ac:spMkLst>
        </pc:spChg>
        <pc:spChg chg="add mod">
          <ac:chgData name="Admin Assistant" userId="72dfa6884d8be3ab" providerId="LiveId" clId="{0455D7E4-D8E7-49D1-A8CB-5AD53108732D}" dt="2026-09-29T16:35:41.586" v="13372" actId="1076"/>
          <ac:spMkLst>
            <pc:docMk/>
            <pc:sldMk cId="2929200178" sldId="265"/>
            <ac:spMk id="5" creationId="{741EFDDC-59EE-BD40-0878-7CFD828B68E7}"/>
          </ac:spMkLst>
        </pc:spChg>
        <pc:picChg chg="add mod">
          <ac:chgData name="Admin Assistant" userId="72dfa6884d8be3ab" providerId="LiveId" clId="{0455D7E4-D8E7-49D1-A8CB-5AD53108732D}" dt="2026-09-29T16:35:39.368" v="13371" actId="14100"/>
          <ac:picMkLst>
            <pc:docMk/>
            <pc:sldMk cId="2929200178" sldId="265"/>
            <ac:picMk id="6" creationId="{DBA7334A-DA22-2EC1-4387-64A741257FB2}"/>
          </ac:picMkLst>
        </pc:picChg>
        <pc:picChg chg="add mod">
          <ac:chgData name="Admin Assistant" userId="72dfa6884d8be3ab" providerId="LiveId" clId="{0455D7E4-D8E7-49D1-A8CB-5AD53108732D}" dt="2026-09-29T16:34:05.321" v="13005" actId="1076"/>
          <ac:picMkLst>
            <pc:docMk/>
            <pc:sldMk cId="2929200178" sldId="265"/>
            <ac:picMk id="7" creationId="{1489211F-3077-EE52-31F3-9E692F692F40}"/>
          </ac:picMkLst>
        </pc:picChg>
        <pc:cxnChg chg="add mod">
          <ac:chgData name="Admin Assistant" userId="72dfa6884d8be3ab" providerId="LiveId" clId="{0455D7E4-D8E7-49D1-A8CB-5AD53108732D}" dt="2026-09-29T16:34:08.790" v="13007" actId="1076"/>
          <ac:cxnSpMkLst>
            <pc:docMk/>
            <pc:sldMk cId="2929200178" sldId="265"/>
            <ac:cxnSpMk id="2" creationId="{6E7D45DC-84B1-B892-1A6D-EDC98CCB129D}"/>
          </ac:cxnSpMkLst>
        </pc:cxnChg>
      </pc:sldChg>
      <pc:sldChg chg="addSp modSp add mod">
        <pc:chgData name="Admin Assistant" userId="72dfa6884d8be3ab" providerId="LiveId" clId="{0455D7E4-D8E7-49D1-A8CB-5AD53108732D}" dt="2026-09-24T12:26:10.026" v="13000" actId="20577"/>
        <pc:sldMkLst>
          <pc:docMk/>
          <pc:sldMk cId="3195380438" sldId="267"/>
        </pc:sldMkLst>
        <pc:spChg chg="add mod">
          <ac:chgData name="Admin Assistant" userId="72dfa6884d8be3ab" providerId="LiveId" clId="{0455D7E4-D8E7-49D1-A8CB-5AD53108732D}" dt="2026-09-24T12:26:10.026" v="13000" actId="20577"/>
          <ac:spMkLst>
            <pc:docMk/>
            <pc:sldMk cId="3195380438" sldId="267"/>
            <ac:spMk id="5" creationId="{EE93C23B-0294-5FE5-C338-31ECB58EAAA6}"/>
          </ac:spMkLst>
        </pc:spChg>
        <pc:spChg chg="mod">
          <ac:chgData name="Admin Assistant" userId="72dfa6884d8be3ab" providerId="LiveId" clId="{0455D7E4-D8E7-49D1-A8CB-5AD53108732D}" dt="2026-09-10T17:11:23.083" v="12316" actId="1076"/>
          <ac:spMkLst>
            <pc:docMk/>
            <pc:sldMk cId="3195380438" sldId="267"/>
            <ac:spMk id="172" creationId="{C3CC8B20-2E4E-360D-1B54-C2EED5B5E429}"/>
          </ac:spMkLst>
        </pc:spChg>
        <pc:graphicFrameChg chg="mod modGraphic">
          <ac:chgData name="Admin Assistant" userId="72dfa6884d8be3ab" providerId="LiveId" clId="{0455D7E4-D8E7-49D1-A8CB-5AD53108732D}" dt="2026-09-24T12:22:47.458" v="12980" actId="14734"/>
          <ac:graphicFrameMkLst>
            <pc:docMk/>
            <pc:sldMk cId="3195380438" sldId="267"/>
            <ac:graphicFrameMk id="173" creationId="{3F3CA0D6-5A09-F4C1-F377-3A4BBC2A2615}"/>
          </ac:graphicFrameMkLst>
        </pc:graphicFrameChg>
        <pc:picChg chg="mod">
          <ac:chgData name="Admin Assistant" userId="72dfa6884d8be3ab" providerId="LiveId" clId="{0455D7E4-D8E7-49D1-A8CB-5AD53108732D}" dt="2026-09-10T17:13:17.312" v="12400" actId="1076"/>
          <ac:picMkLst>
            <pc:docMk/>
            <pc:sldMk cId="3195380438" sldId="267"/>
            <ac:picMk id="2" creationId="{980192CE-79A0-9CF2-9FEC-A117B2ED557A}"/>
          </ac:picMkLst>
        </pc:picChg>
        <pc:picChg chg="mod">
          <ac:chgData name="Admin Assistant" userId="72dfa6884d8be3ab" providerId="LiveId" clId="{0455D7E4-D8E7-49D1-A8CB-5AD53108732D}" dt="2026-09-10T17:14:24.259" v="12468" actId="1076"/>
          <ac:picMkLst>
            <pc:docMk/>
            <pc:sldMk cId="3195380438" sldId="267"/>
            <ac:picMk id="3" creationId="{D86B634D-7EA0-B1D0-B557-FD4D9191E720}"/>
          </ac:picMkLst>
        </pc:picChg>
        <pc:picChg chg="mod">
          <ac:chgData name="Admin Assistant" userId="72dfa6884d8be3ab" providerId="LiveId" clId="{0455D7E4-D8E7-49D1-A8CB-5AD53108732D}" dt="2026-09-10T17:13:37.999" v="12433" actId="1076"/>
          <ac:picMkLst>
            <pc:docMk/>
            <pc:sldMk cId="3195380438" sldId="267"/>
            <ac:picMk id="4" creationId="{E41B5C8B-5F5C-1FAB-19C5-39DA544EB0B9}"/>
          </ac:picMkLst>
        </pc:picChg>
        <pc:picChg chg="mod">
          <ac:chgData name="Admin Assistant" userId="72dfa6884d8be3ab" providerId="LiveId" clId="{0455D7E4-D8E7-49D1-A8CB-5AD53108732D}" dt="2026-09-10T17:14:20.072" v="12466" actId="1076"/>
          <ac:picMkLst>
            <pc:docMk/>
            <pc:sldMk cId="3195380438" sldId="267"/>
            <ac:picMk id="6" creationId="{06EE76DD-53C2-8140-E0E3-B901681E4E6B}"/>
          </ac:picMkLst>
        </pc:picChg>
        <pc:picChg chg="mod">
          <ac:chgData name="Admin Assistant" userId="72dfa6884d8be3ab" providerId="LiveId" clId="{0455D7E4-D8E7-49D1-A8CB-5AD53108732D}" dt="2026-09-24T12:22:52.216" v="12981" actId="1076"/>
          <ac:picMkLst>
            <pc:docMk/>
            <pc:sldMk cId="3195380438" sldId="267"/>
            <ac:picMk id="161" creationId="{017F6199-91A3-3C46-A396-FB6AD32F815E}"/>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3" y="7"/>
            <a:ext cx="3078383" cy="471347"/>
          </a:xfrm>
          <a:prstGeom prst="rect">
            <a:avLst/>
          </a:prstGeom>
          <a:noFill/>
          <a:ln>
            <a:noFill/>
          </a:ln>
        </p:spPr>
        <p:txBody>
          <a:bodyPr spcFirstLastPara="1" wrap="square" lIns="92325" tIns="46150" rIns="92325" bIns="4615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4022491" y="7"/>
            <a:ext cx="3078383" cy="471347"/>
          </a:xfrm>
          <a:prstGeom prst="rect">
            <a:avLst/>
          </a:prstGeom>
          <a:noFill/>
          <a:ln>
            <a:noFill/>
          </a:ln>
        </p:spPr>
        <p:txBody>
          <a:bodyPr spcFirstLastPara="1" wrap="square" lIns="92325" tIns="46150" rIns="92325" bIns="4615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439863" y="1173163"/>
            <a:ext cx="4222750" cy="316706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710895" y="4517892"/>
            <a:ext cx="5680693" cy="3697033"/>
          </a:xfrm>
          <a:prstGeom prst="rect">
            <a:avLst/>
          </a:prstGeom>
          <a:noFill/>
          <a:ln>
            <a:noFill/>
          </a:ln>
        </p:spPr>
        <p:txBody>
          <a:bodyPr spcFirstLastPara="1" wrap="square" lIns="92325" tIns="46150" rIns="92325" bIns="4615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3" y="8917131"/>
            <a:ext cx="3078383" cy="471347"/>
          </a:xfrm>
          <a:prstGeom prst="rect">
            <a:avLst/>
          </a:prstGeom>
          <a:noFill/>
          <a:ln>
            <a:noFill/>
          </a:ln>
        </p:spPr>
        <p:txBody>
          <a:bodyPr spcFirstLastPara="1" wrap="square" lIns="92325" tIns="46150" rIns="92325" bIns="4615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4022491" y="8917131"/>
            <a:ext cx="3078383" cy="471347"/>
          </a:xfrm>
          <a:prstGeom prst="rect">
            <a:avLst/>
          </a:prstGeom>
          <a:noFill/>
          <a:ln>
            <a:noFill/>
          </a:ln>
        </p:spPr>
        <p:txBody>
          <a:bodyPr spcFirstLastPara="1" wrap="square" lIns="92325" tIns="46150" rIns="92325" bIns="4615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1:notes"/>
          <p:cNvSpPr txBox="1">
            <a:spLocks noGrp="1"/>
          </p:cNvSpPr>
          <p:nvPr>
            <p:ph type="body" idx="1"/>
          </p:nvPr>
        </p:nvSpPr>
        <p:spPr>
          <a:xfrm>
            <a:off x="710895" y="4517892"/>
            <a:ext cx="5680693" cy="3697033"/>
          </a:xfrm>
          <a:prstGeom prst="rect">
            <a:avLst/>
          </a:prstGeom>
        </p:spPr>
        <p:txBody>
          <a:bodyPr spcFirstLastPara="1" wrap="square" lIns="92325" tIns="46150" rIns="92325" bIns="46150" anchor="t" anchorCtr="0">
            <a:noAutofit/>
          </a:bodyPr>
          <a:lstStyle/>
          <a:p>
            <a:pPr marL="0" lvl="0" indent="0" algn="l" rtl="0">
              <a:spcBef>
                <a:spcPts val="0"/>
              </a:spcBef>
              <a:spcAft>
                <a:spcPts val="0"/>
              </a:spcAft>
              <a:buNone/>
            </a:pPr>
            <a:endParaRPr/>
          </a:p>
        </p:txBody>
      </p:sp>
      <p:sp>
        <p:nvSpPr>
          <p:cNvPr id="88" name="Google Shape;88;p1:notes"/>
          <p:cNvSpPr>
            <a:spLocks noGrp="1" noRot="1" noChangeAspect="1"/>
          </p:cNvSpPr>
          <p:nvPr>
            <p:ph type="sldImg" idx="2"/>
          </p:nvPr>
        </p:nvSpPr>
        <p:spPr>
          <a:xfrm>
            <a:off x="1439863" y="1173163"/>
            <a:ext cx="4222750" cy="3167062"/>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a:extLst>
            <a:ext uri="{FF2B5EF4-FFF2-40B4-BE49-F238E27FC236}">
              <a16:creationId xmlns:a16="http://schemas.microsoft.com/office/drawing/2014/main" id="{9C3893E4-C5C8-0BB1-2288-7322C485A512}"/>
            </a:ext>
          </a:extLst>
        </p:cNvPr>
        <p:cNvGrpSpPr/>
        <p:nvPr/>
      </p:nvGrpSpPr>
      <p:grpSpPr>
        <a:xfrm>
          <a:off x="0" y="0"/>
          <a:ext cx="0" cy="0"/>
          <a:chOff x="0" y="0"/>
          <a:chExt cx="0" cy="0"/>
        </a:xfrm>
      </p:grpSpPr>
      <p:sp>
        <p:nvSpPr>
          <p:cNvPr id="117" name="Google Shape;117;p3:notes">
            <a:extLst>
              <a:ext uri="{FF2B5EF4-FFF2-40B4-BE49-F238E27FC236}">
                <a16:creationId xmlns:a16="http://schemas.microsoft.com/office/drawing/2014/main" id="{25EE242C-BEF4-0BF5-9E09-377C29B127F2}"/>
              </a:ext>
            </a:extLst>
          </p:cNvPr>
          <p:cNvSpPr>
            <a:spLocks noGrp="1" noRot="1" noChangeAspect="1"/>
          </p:cNvSpPr>
          <p:nvPr>
            <p:ph type="sldImg" idx="2"/>
          </p:nvPr>
        </p:nvSpPr>
        <p:spPr>
          <a:xfrm>
            <a:off x="1439863" y="1173163"/>
            <a:ext cx="4222750" cy="316706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8" name="Google Shape;118;p3:notes">
            <a:extLst>
              <a:ext uri="{FF2B5EF4-FFF2-40B4-BE49-F238E27FC236}">
                <a16:creationId xmlns:a16="http://schemas.microsoft.com/office/drawing/2014/main" id="{0CD74792-179D-B86E-9089-63CF24A9F668}"/>
              </a:ext>
            </a:extLst>
          </p:cNvPr>
          <p:cNvSpPr txBox="1">
            <a:spLocks noGrp="1"/>
          </p:cNvSpPr>
          <p:nvPr>
            <p:ph type="body" idx="1"/>
          </p:nvPr>
        </p:nvSpPr>
        <p:spPr>
          <a:xfrm>
            <a:off x="710895" y="4517892"/>
            <a:ext cx="5680693" cy="3697033"/>
          </a:xfrm>
          <a:prstGeom prst="rect">
            <a:avLst/>
          </a:prstGeom>
          <a:noFill/>
          <a:ln>
            <a:noFill/>
          </a:ln>
        </p:spPr>
        <p:txBody>
          <a:bodyPr spcFirstLastPara="1" wrap="square" lIns="92325" tIns="46150" rIns="92325" bIns="46150" anchor="t" anchorCtr="0">
            <a:noAutofit/>
          </a:bodyPr>
          <a:lstStyle/>
          <a:p>
            <a:pPr marL="0" lvl="0" indent="0" algn="l" rtl="0">
              <a:spcBef>
                <a:spcPts val="0"/>
              </a:spcBef>
              <a:spcAft>
                <a:spcPts val="0"/>
              </a:spcAft>
              <a:buNone/>
            </a:pPr>
            <a:endParaRPr/>
          </a:p>
        </p:txBody>
      </p:sp>
      <p:sp>
        <p:nvSpPr>
          <p:cNvPr id="119" name="Google Shape;119;p3:notes">
            <a:extLst>
              <a:ext uri="{FF2B5EF4-FFF2-40B4-BE49-F238E27FC236}">
                <a16:creationId xmlns:a16="http://schemas.microsoft.com/office/drawing/2014/main" id="{1DE22947-E7F5-4DD5-0C29-9B7BFC779BA9}"/>
              </a:ext>
            </a:extLst>
          </p:cNvPr>
          <p:cNvSpPr txBox="1">
            <a:spLocks noGrp="1"/>
          </p:cNvSpPr>
          <p:nvPr>
            <p:ph type="sldNum" idx="12"/>
          </p:nvPr>
        </p:nvSpPr>
        <p:spPr>
          <a:xfrm>
            <a:off x="4022491" y="8917131"/>
            <a:ext cx="3078383" cy="471347"/>
          </a:xfrm>
          <a:prstGeom prst="rect">
            <a:avLst/>
          </a:prstGeom>
          <a:noFill/>
          <a:ln>
            <a:noFill/>
          </a:ln>
        </p:spPr>
        <p:txBody>
          <a:bodyPr spcFirstLastPara="1" wrap="square" lIns="92325" tIns="46150" rIns="92325" bIns="46150" anchor="b" anchorCtr="0">
            <a:noAutofit/>
          </a:bodyPr>
          <a:lstStyle/>
          <a:p>
            <a:pPr marL="0" lvl="0" indent="0" algn="r" rtl="0">
              <a:spcBef>
                <a:spcPts val="0"/>
              </a:spcBef>
              <a:spcAft>
                <a:spcPts val="0"/>
              </a:spcAft>
              <a:buNone/>
            </a:pPr>
            <a:fld id="{00000000-1234-1234-1234-123412341234}" type="slidenum">
              <a:rPr lang="en-US"/>
              <a:t>2</a:t>
            </a:fld>
            <a:endParaRPr/>
          </a:p>
        </p:txBody>
      </p:sp>
    </p:spTree>
    <p:extLst>
      <p:ext uri="{BB962C8B-B14F-4D97-AF65-F5344CB8AC3E}">
        <p14:creationId xmlns:p14="http://schemas.microsoft.com/office/powerpoint/2010/main" val="16140884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p4:notes"/>
          <p:cNvSpPr txBox="1">
            <a:spLocks noGrp="1"/>
          </p:cNvSpPr>
          <p:nvPr>
            <p:ph type="body" idx="1"/>
          </p:nvPr>
        </p:nvSpPr>
        <p:spPr>
          <a:xfrm>
            <a:off x="710895" y="4517892"/>
            <a:ext cx="5680693" cy="3697033"/>
          </a:xfrm>
          <a:prstGeom prst="rect">
            <a:avLst/>
          </a:prstGeom>
        </p:spPr>
        <p:txBody>
          <a:bodyPr spcFirstLastPara="1" wrap="square" lIns="92325" tIns="46150" rIns="92325" bIns="46150" anchor="t" anchorCtr="0">
            <a:noAutofit/>
          </a:bodyPr>
          <a:lstStyle/>
          <a:p>
            <a:pPr marL="0" lvl="0" indent="0" algn="l" rtl="0">
              <a:spcBef>
                <a:spcPts val="0"/>
              </a:spcBef>
              <a:spcAft>
                <a:spcPts val="0"/>
              </a:spcAft>
              <a:buNone/>
            </a:pPr>
            <a:endParaRPr/>
          </a:p>
        </p:txBody>
      </p:sp>
      <p:sp>
        <p:nvSpPr>
          <p:cNvPr id="131" name="Google Shape;131;p4:notes"/>
          <p:cNvSpPr>
            <a:spLocks noGrp="1" noRot="1" noChangeAspect="1"/>
          </p:cNvSpPr>
          <p:nvPr>
            <p:ph type="sldImg" idx="2"/>
          </p:nvPr>
        </p:nvSpPr>
        <p:spPr>
          <a:xfrm>
            <a:off x="1439863" y="1173163"/>
            <a:ext cx="4222750" cy="3167062"/>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p2:notes"/>
          <p:cNvSpPr>
            <a:spLocks noGrp="1" noRot="1" noChangeAspect="1"/>
          </p:cNvSpPr>
          <p:nvPr>
            <p:ph type="sldImg" idx="2"/>
          </p:nvPr>
        </p:nvSpPr>
        <p:spPr>
          <a:xfrm>
            <a:off x="1439863" y="1173163"/>
            <a:ext cx="4222750" cy="316706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7" name="Google Shape;97;p2:notes"/>
          <p:cNvSpPr txBox="1">
            <a:spLocks noGrp="1"/>
          </p:cNvSpPr>
          <p:nvPr>
            <p:ph type="body" idx="1"/>
          </p:nvPr>
        </p:nvSpPr>
        <p:spPr>
          <a:xfrm>
            <a:off x="710895" y="4517892"/>
            <a:ext cx="5680693" cy="3697033"/>
          </a:xfrm>
          <a:prstGeom prst="rect">
            <a:avLst/>
          </a:prstGeom>
          <a:noFill/>
          <a:ln>
            <a:noFill/>
          </a:ln>
        </p:spPr>
        <p:txBody>
          <a:bodyPr spcFirstLastPara="1" wrap="square" lIns="92325" tIns="46150" rIns="92325" bIns="46150" anchor="t" anchorCtr="0">
            <a:noAutofit/>
          </a:bodyPr>
          <a:lstStyle/>
          <a:p>
            <a:pPr marL="0" lvl="0" indent="0" algn="l" rtl="0">
              <a:spcBef>
                <a:spcPts val="0"/>
              </a:spcBef>
              <a:spcAft>
                <a:spcPts val="0"/>
              </a:spcAft>
              <a:buNone/>
            </a:pPr>
            <a:endParaRPr/>
          </a:p>
        </p:txBody>
      </p:sp>
      <p:sp>
        <p:nvSpPr>
          <p:cNvPr id="98" name="Google Shape;98;p2:notes"/>
          <p:cNvSpPr txBox="1">
            <a:spLocks noGrp="1"/>
          </p:cNvSpPr>
          <p:nvPr>
            <p:ph type="sldNum" idx="12"/>
          </p:nvPr>
        </p:nvSpPr>
        <p:spPr>
          <a:xfrm>
            <a:off x="4022491" y="8917131"/>
            <a:ext cx="3078383" cy="471347"/>
          </a:xfrm>
          <a:prstGeom prst="rect">
            <a:avLst/>
          </a:prstGeom>
          <a:noFill/>
          <a:ln>
            <a:noFill/>
          </a:ln>
        </p:spPr>
        <p:txBody>
          <a:bodyPr spcFirstLastPara="1" wrap="square" lIns="92325" tIns="46150" rIns="92325" bIns="46150" anchor="b" anchorCtr="0">
            <a:noAutofit/>
          </a:bodyPr>
          <a:lstStyle/>
          <a:p>
            <a:pPr marL="0" lvl="0" indent="0" algn="r" rtl="0">
              <a:spcBef>
                <a:spcPts val="0"/>
              </a:spcBef>
              <a:spcAft>
                <a:spcPts val="0"/>
              </a:spcAft>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a:extLst>
            <a:ext uri="{FF2B5EF4-FFF2-40B4-BE49-F238E27FC236}">
              <a16:creationId xmlns:a16="http://schemas.microsoft.com/office/drawing/2014/main" id="{0665557C-A51A-BD65-044D-8011904C7B4B}"/>
            </a:ext>
          </a:extLst>
        </p:cNvPr>
        <p:cNvGrpSpPr/>
        <p:nvPr/>
      </p:nvGrpSpPr>
      <p:grpSpPr>
        <a:xfrm>
          <a:off x="0" y="0"/>
          <a:ext cx="0" cy="0"/>
          <a:chOff x="0" y="0"/>
          <a:chExt cx="0" cy="0"/>
        </a:xfrm>
      </p:grpSpPr>
      <p:sp>
        <p:nvSpPr>
          <p:cNvPr id="168" name="Google Shape;168;p6:notes">
            <a:extLst>
              <a:ext uri="{FF2B5EF4-FFF2-40B4-BE49-F238E27FC236}">
                <a16:creationId xmlns:a16="http://schemas.microsoft.com/office/drawing/2014/main" id="{3FAF2415-7ABF-8506-1790-E9D5692A1717}"/>
              </a:ext>
            </a:extLst>
          </p:cNvPr>
          <p:cNvSpPr>
            <a:spLocks noGrp="1" noRot="1" noChangeAspect="1"/>
          </p:cNvSpPr>
          <p:nvPr>
            <p:ph type="sldImg" idx="2"/>
          </p:nvPr>
        </p:nvSpPr>
        <p:spPr>
          <a:xfrm>
            <a:off x="1439863" y="1173163"/>
            <a:ext cx="4222750" cy="3167062"/>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9" name="Google Shape;169;p6:notes">
            <a:extLst>
              <a:ext uri="{FF2B5EF4-FFF2-40B4-BE49-F238E27FC236}">
                <a16:creationId xmlns:a16="http://schemas.microsoft.com/office/drawing/2014/main" id="{1E6FFE78-D99D-C213-586C-4F0854CEC744}"/>
              </a:ext>
            </a:extLst>
          </p:cNvPr>
          <p:cNvSpPr txBox="1">
            <a:spLocks noGrp="1"/>
          </p:cNvSpPr>
          <p:nvPr>
            <p:ph type="body" idx="1"/>
          </p:nvPr>
        </p:nvSpPr>
        <p:spPr>
          <a:xfrm>
            <a:off x="710895" y="4517892"/>
            <a:ext cx="5680693" cy="3697033"/>
          </a:xfrm>
          <a:prstGeom prst="rect">
            <a:avLst/>
          </a:prstGeom>
          <a:noFill/>
          <a:ln>
            <a:noFill/>
          </a:ln>
        </p:spPr>
        <p:txBody>
          <a:bodyPr spcFirstLastPara="1" wrap="square" lIns="92325" tIns="46150" rIns="92325" bIns="46150" anchor="t" anchorCtr="0">
            <a:noAutofit/>
          </a:bodyPr>
          <a:lstStyle/>
          <a:p>
            <a:pPr marL="0" lvl="0" indent="0" algn="l" rtl="0">
              <a:spcBef>
                <a:spcPts val="0"/>
              </a:spcBef>
              <a:spcAft>
                <a:spcPts val="0"/>
              </a:spcAft>
              <a:buNone/>
            </a:pPr>
            <a:endParaRPr/>
          </a:p>
        </p:txBody>
      </p:sp>
      <p:sp>
        <p:nvSpPr>
          <p:cNvPr id="170" name="Google Shape;170;p6:notes">
            <a:extLst>
              <a:ext uri="{FF2B5EF4-FFF2-40B4-BE49-F238E27FC236}">
                <a16:creationId xmlns:a16="http://schemas.microsoft.com/office/drawing/2014/main" id="{B9FD4E77-C0F5-CEA6-7151-88E9F1E14A04}"/>
              </a:ext>
            </a:extLst>
          </p:cNvPr>
          <p:cNvSpPr txBox="1">
            <a:spLocks noGrp="1"/>
          </p:cNvSpPr>
          <p:nvPr>
            <p:ph type="sldNum" idx="12"/>
          </p:nvPr>
        </p:nvSpPr>
        <p:spPr>
          <a:xfrm>
            <a:off x="4022491" y="8917131"/>
            <a:ext cx="3078383" cy="471347"/>
          </a:xfrm>
          <a:prstGeom prst="rect">
            <a:avLst/>
          </a:prstGeom>
          <a:noFill/>
          <a:ln>
            <a:noFill/>
          </a:ln>
        </p:spPr>
        <p:txBody>
          <a:bodyPr spcFirstLastPara="1" wrap="square" lIns="92325" tIns="46150" rIns="92325" bIns="46150" anchor="b" anchorCtr="0">
            <a:noAutofit/>
          </a:bodyPr>
          <a:lstStyle/>
          <a:p>
            <a:pPr marL="0" lvl="0" indent="0" algn="r" rtl="0">
              <a:spcBef>
                <a:spcPts val="0"/>
              </a:spcBef>
              <a:spcAft>
                <a:spcPts val="0"/>
              </a:spcAft>
              <a:buNone/>
            </a:pPr>
            <a:fld id="{00000000-1234-1234-1234-123412341234}" type="slidenum">
              <a:rPr lang="en-US"/>
              <a:t>5</a:t>
            </a:fld>
            <a:endParaRPr/>
          </a:p>
        </p:txBody>
      </p:sp>
    </p:spTree>
    <p:extLst>
      <p:ext uri="{BB962C8B-B14F-4D97-AF65-F5344CB8AC3E}">
        <p14:creationId xmlns:p14="http://schemas.microsoft.com/office/powerpoint/2010/main" val="27213622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p:spTree>
      <p:nvGrpSpPr>
        <p:cNvPr id="1" name="Shape 15"/>
        <p:cNvGrpSpPr/>
        <p:nvPr/>
      </p:nvGrpSpPr>
      <p:grpSpPr>
        <a:xfrm>
          <a:off x="0" y="0"/>
          <a:ext cx="0" cy="0"/>
          <a:chOff x="0" y="0"/>
          <a:chExt cx="0" cy="0"/>
        </a:xfrm>
      </p:grpSpPr>
      <p:sp>
        <p:nvSpPr>
          <p:cNvPr id="16" name="Google Shape;16;p8"/>
          <p:cNvSpPr txBox="1">
            <a:spLocks noGrp="1"/>
          </p:cNvSpPr>
          <p:nvPr>
            <p:ph type="ctrTitle"/>
          </p:nvPr>
        </p:nvSpPr>
        <p:spPr>
          <a:xfrm>
            <a:off x="1102240" y="2386744"/>
            <a:ext cx="6939520" cy="1645920"/>
          </a:xfrm>
          <a:prstGeom prst="rect">
            <a:avLst/>
          </a:prstGeom>
          <a:solidFill>
            <a:srgbClr val="FFFFFF"/>
          </a:solidFill>
          <a:ln w="38100" cap="flat" cmpd="sng">
            <a:solidFill>
              <a:srgbClr val="404040"/>
            </a:solidFill>
            <a:prstDash val="solid"/>
            <a:round/>
            <a:headEnd type="none" w="sm" len="sm"/>
            <a:tailEnd type="none" w="sm" len="sm"/>
          </a:ln>
        </p:spPr>
        <p:txBody>
          <a:bodyPr spcFirstLastPara="1" wrap="square" lIns="274300" tIns="182875" rIns="274300" bIns="182875" anchor="ctr" anchorCtr="1">
            <a:normAutofit/>
          </a:bodyPr>
          <a:lstStyle>
            <a:lvl1pPr lvl="0" algn="ctr">
              <a:lnSpc>
                <a:spcPct val="90000"/>
              </a:lnSpc>
              <a:spcBef>
                <a:spcPts val="0"/>
              </a:spcBef>
              <a:spcAft>
                <a:spcPts val="0"/>
              </a:spcAft>
              <a:buClr>
                <a:srgbClr val="262626"/>
              </a:buClr>
              <a:buSzPts val="3500"/>
              <a:buFont typeface="Gill Sans"/>
              <a:buNone/>
              <a:defRPr sz="3500">
                <a:solidFill>
                  <a:srgbClr val="262626"/>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8"/>
          <p:cNvSpPr txBox="1">
            <a:spLocks noGrp="1"/>
          </p:cNvSpPr>
          <p:nvPr>
            <p:ph type="subTitle" idx="1"/>
          </p:nvPr>
        </p:nvSpPr>
        <p:spPr>
          <a:xfrm>
            <a:off x="2021396" y="4352544"/>
            <a:ext cx="5101209" cy="1239894"/>
          </a:xfrm>
          <a:prstGeom prst="rect">
            <a:avLst/>
          </a:prstGeom>
          <a:noFill/>
          <a:ln>
            <a:noFill/>
          </a:ln>
        </p:spPr>
        <p:txBody>
          <a:bodyPr spcFirstLastPara="1" wrap="square" lIns="91425" tIns="45700" rIns="91425" bIns="45700" anchor="t" anchorCtr="0">
            <a:normAutofit/>
          </a:bodyPr>
          <a:lstStyle>
            <a:lvl1pPr lvl="0" algn="ctr">
              <a:lnSpc>
                <a:spcPct val="100000"/>
              </a:lnSpc>
              <a:spcBef>
                <a:spcPts val="1000"/>
              </a:spcBef>
              <a:spcAft>
                <a:spcPts val="0"/>
              </a:spcAft>
              <a:buSzPts val="1900"/>
              <a:buNone/>
              <a:defRPr sz="1900">
                <a:solidFill>
                  <a:srgbClr val="3F3F3F"/>
                </a:solidFill>
              </a:defRPr>
            </a:lvl1pPr>
            <a:lvl2pPr lvl="1" algn="ctr">
              <a:lnSpc>
                <a:spcPct val="100000"/>
              </a:lnSpc>
              <a:spcBef>
                <a:spcPts val="1000"/>
              </a:spcBef>
              <a:spcAft>
                <a:spcPts val="0"/>
              </a:spcAft>
              <a:buSzPts val="1900"/>
              <a:buNone/>
              <a:defRPr sz="1900"/>
            </a:lvl2pPr>
            <a:lvl3pPr lvl="2" algn="ctr">
              <a:lnSpc>
                <a:spcPct val="100000"/>
              </a:lnSpc>
              <a:spcBef>
                <a:spcPts val="1000"/>
              </a:spcBef>
              <a:spcAft>
                <a:spcPts val="0"/>
              </a:spcAft>
              <a:buSzPts val="1800"/>
              <a:buNone/>
              <a:defRPr sz="1800"/>
            </a:lvl3pPr>
            <a:lvl4pPr lvl="3" algn="ctr">
              <a:lnSpc>
                <a:spcPct val="100000"/>
              </a:lnSpc>
              <a:spcBef>
                <a:spcPts val="1000"/>
              </a:spcBef>
              <a:spcAft>
                <a:spcPts val="0"/>
              </a:spcAft>
              <a:buSzPts val="1600"/>
              <a:buNone/>
              <a:defRPr sz="1600"/>
            </a:lvl4pPr>
            <a:lvl5pPr lvl="4" algn="ctr">
              <a:lnSpc>
                <a:spcPct val="100000"/>
              </a:lnSpc>
              <a:spcBef>
                <a:spcPts val="1000"/>
              </a:spcBef>
              <a:spcAft>
                <a:spcPts val="0"/>
              </a:spcAft>
              <a:buSzPts val="1600"/>
              <a:buNone/>
              <a:defRPr sz="1600"/>
            </a:lvl5pPr>
            <a:lvl6pPr lvl="5" algn="ctr">
              <a:lnSpc>
                <a:spcPct val="100000"/>
              </a:lnSpc>
              <a:spcBef>
                <a:spcPts val="1000"/>
              </a:spcBef>
              <a:spcAft>
                <a:spcPts val="0"/>
              </a:spcAft>
              <a:buSzPts val="1600"/>
              <a:buNone/>
              <a:defRPr sz="1600"/>
            </a:lvl6pPr>
            <a:lvl7pPr lvl="6" algn="ctr">
              <a:lnSpc>
                <a:spcPct val="100000"/>
              </a:lnSpc>
              <a:spcBef>
                <a:spcPts val="1000"/>
              </a:spcBef>
              <a:spcAft>
                <a:spcPts val="0"/>
              </a:spcAft>
              <a:buSzPts val="1600"/>
              <a:buNone/>
              <a:defRPr sz="1600"/>
            </a:lvl7pPr>
            <a:lvl8pPr lvl="7" algn="ctr">
              <a:lnSpc>
                <a:spcPct val="100000"/>
              </a:lnSpc>
              <a:spcBef>
                <a:spcPts val="1000"/>
              </a:spcBef>
              <a:spcAft>
                <a:spcPts val="0"/>
              </a:spcAft>
              <a:buSzPts val="1600"/>
              <a:buNone/>
              <a:defRPr sz="1600"/>
            </a:lvl8pPr>
            <a:lvl9pPr lvl="8" algn="ctr">
              <a:lnSpc>
                <a:spcPct val="100000"/>
              </a:lnSpc>
              <a:spcBef>
                <a:spcPts val="1000"/>
              </a:spcBef>
              <a:spcAft>
                <a:spcPts val="0"/>
              </a:spcAft>
              <a:buSzPts val="1600"/>
              <a:buNone/>
              <a:defRPr sz="1600"/>
            </a:lvl9pPr>
          </a:lstStyle>
          <a:p>
            <a:endParaRPr/>
          </a:p>
        </p:txBody>
      </p:sp>
      <p:sp>
        <p:nvSpPr>
          <p:cNvPr id="18" name="Google Shape;18;p8"/>
          <p:cNvSpPr txBox="1">
            <a:spLocks noGrp="1"/>
          </p:cNvSpPr>
          <p:nvPr>
            <p:ph type="dt" idx="10"/>
          </p:nvPr>
        </p:nvSpPr>
        <p:spPr>
          <a:xfrm>
            <a:off x="5978943" y="6238816"/>
            <a:ext cx="2065310" cy="323968"/>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8"/>
          <p:cNvSpPr txBox="1">
            <a:spLocks noGrp="1"/>
          </p:cNvSpPr>
          <p:nvPr>
            <p:ph type="ftr" idx="11"/>
          </p:nvPr>
        </p:nvSpPr>
        <p:spPr>
          <a:xfrm>
            <a:off x="1102239" y="6236208"/>
            <a:ext cx="4556664" cy="32004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8"/>
          <p:cNvSpPr>
            <a:spLocks noGrp="1"/>
          </p:cNvSpPr>
          <p:nvPr>
            <p:ph type="sldNum" idx="12"/>
          </p:nvPr>
        </p:nvSpPr>
        <p:spPr>
          <a:xfrm>
            <a:off x="8240112" y="6217920"/>
            <a:ext cx="365760" cy="365760"/>
          </a:xfrm>
          <a:prstGeom prst="ellipse">
            <a:avLst/>
          </a:prstGeom>
          <a:solidFill>
            <a:srgbClr val="1D1D1D">
              <a:alpha val="69803"/>
            </a:srgbClr>
          </a:solidFill>
          <a:ln>
            <a:noFill/>
          </a:ln>
        </p:spPr>
        <p:txBody>
          <a:bodyPr spcFirstLastPara="1" wrap="square" lIns="18275" tIns="45700" rIns="1827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matchingName="Blank" type="blank">
  <p:cSld name="BLANK">
    <p:spTree>
      <p:nvGrpSpPr>
        <p:cNvPr id="1" name="Shape 21"/>
        <p:cNvGrpSpPr/>
        <p:nvPr/>
      </p:nvGrpSpPr>
      <p:grpSpPr>
        <a:xfrm>
          <a:off x="0" y="0"/>
          <a:ext cx="0" cy="0"/>
          <a:chOff x="0" y="0"/>
          <a:chExt cx="0" cy="0"/>
        </a:xfrm>
      </p:grpSpPr>
      <p:sp>
        <p:nvSpPr>
          <p:cNvPr id="22" name="Google Shape;22;p9"/>
          <p:cNvSpPr txBox="1">
            <a:spLocks noGrp="1"/>
          </p:cNvSpPr>
          <p:nvPr>
            <p:ph type="dt" idx="10"/>
          </p:nvPr>
        </p:nvSpPr>
        <p:spPr>
          <a:xfrm>
            <a:off x="5978943" y="6238816"/>
            <a:ext cx="2065310" cy="323968"/>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 name="Google Shape;23;p9"/>
          <p:cNvSpPr txBox="1">
            <a:spLocks noGrp="1"/>
          </p:cNvSpPr>
          <p:nvPr>
            <p:ph type="ftr" idx="11"/>
          </p:nvPr>
        </p:nvSpPr>
        <p:spPr>
          <a:xfrm>
            <a:off x="1102239" y="6236208"/>
            <a:ext cx="4556664" cy="32004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 name="Google Shape;24;p9"/>
          <p:cNvSpPr>
            <a:spLocks noGrp="1"/>
          </p:cNvSpPr>
          <p:nvPr>
            <p:ph type="sldNum" idx="12"/>
          </p:nvPr>
        </p:nvSpPr>
        <p:spPr>
          <a:xfrm>
            <a:off x="8240112" y="6217920"/>
            <a:ext cx="365760" cy="365760"/>
          </a:xfrm>
          <a:prstGeom prst="ellipse">
            <a:avLst/>
          </a:prstGeom>
          <a:solidFill>
            <a:srgbClr val="1D1D1D">
              <a:alpha val="69803"/>
            </a:srgbClr>
          </a:solidFill>
          <a:ln>
            <a:noFill/>
          </a:ln>
        </p:spPr>
        <p:txBody>
          <a:bodyPr spcFirstLastPara="1" wrap="square" lIns="18275" tIns="45700" rIns="1827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matchingName="Title and Content" type="obj">
  <p:cSld name="OBJECT">
    <p:spTree>
      <p:nvGrpSpPr>
        <p:cNvPr id="1" name="Shape 25"/>
        <p:cNvGrpSpPr/>
        <p:nvPr/>
      </p:nvGrpSpPr>
      <p:grpSpPr>
        <a:xfrm>
          <a:off x="0" y="0"/>
          <a:ext cx="0" cy="0"/>
          <a:chOff x="0" y="0"/>
          <a:chExt cx="0" cy="0"/>
        </a:xfrm>
      </p:grpSpPr>
      <p:sp>
        <p:nvSpPr>
          <p:cNvPr id="26" name="Google Shape;26;p10"/>
          <p:cNvSpPr txBox="1">
            <a:spLocks noGrp="1"/>
          </p:cNvSpPr>
          <p:nvPr>
            <p:ph type="title"/>
          </p:nvPr>
        </p:nvSpPr>
        <p:spPr>
          <a:xfrm>
            <a:off x="1606045" y="964692"/>
            <a:ext cx="5937755" cy="1188720"/>
          </a:xfrm>
          <a:prstGeom prst="rect">
            <a:avLst/>
          </a:prstGeom>
          <a:solidFill>
            <a:schemeClr val="lt1"/>
          </a:solidFill>
          <a:ln w="31750" cap="sq" cmpd="sng">
            <a:solidFill>
              <a:srgbClr val="3F3F3F"/>
            </a:solidFill>
            <a:prstDash val="solid"/>
            <a:miter lim="800000"/>
            <a:headEnd type="none" w="sm" len="sm"/>
            <a:tailEnd type="none" w="sm" len="sm"/>
          </a:ln>
        </p:spPr>
        <p:txBody>
          <a:bodyPr spcFirstLastPara="1" wrap="square" lIns="182875" tIns="182875" rIns="182875" bIns="182875" anchor="ctr" anchorCtr="0">
            <a:normAutofit/>
          </a:bodyPr>
          <a:lstStyle>
            <a:lvl1pPr lvl="0" algn="ctr">
              <a:lnSpc>
                <a:spcPct val="90000"/>
              </a:lnSpc>
              <a:spcBef>
                <a:spcPts val="0"/>
              </a:spcBef>
              <a:spcAft>
                <a:spcPts val="0"/>
              </a:spcAft>
              <a:buClr>
                <a:srgbClr val="262626"/>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7" name="Google Shape;27;p10"/>
          <p:cNvSpPr txBox="1">
            <a:spLocks noGrp="1"/>
          </p:cNvSpPr>
          <p:nvPr>
            <p:ph type="body" idx="1"/>
          </p:nvPr>
        </p:nvSpPr>
        <p:spPr>
          <a:xfrm>
            <a:off x="1606045" y="2638045"/>
            <a:ext cx="5937755" cy="3101983"/>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1000"/>
              </a:spcBef>
              <a:spcAft>
                <a:spcPts val="0"/>
              </a:spcAft>
              <a:buSzPts val="1800"/>
              <a:buChar char="•"/>
              <a:defRPr/>
            </a:lvl1pPr>
            <a:lvl2pPr marL="914400" lvl="1" indent="-342900" algn="l">
              <a:lnSpc>
                <a:spcPct val="100000"/>
              </a:lnSpc>
              <a:spcBef>
                <a:spcPts val="1000"/>
              </a:spcBef>
              <a:spcAft>
                <a:spcPts val="0"/>
              </a:spcAft>
              <a:buSzPts val="1800"/>
              <a:buChar char="•"/>
              <a:defRPr/>
            </a:lvl2pPr>
            <a:lvl3pPr marL="1371600" lvl="2" indent="-342900" algn="l">
              <a:lnSpc>
                <a:spcPct val="100000"/>
              </a:lnSpc>
              <a:spcBef>
                <a:spcPts val="1000"/>
              </a:spcBef>
              <a:spcAft>
                <a:spcPts val="0"/>
              </a:spcAft>
              <a:buSzPts val="1800"/>
              <a:buChar char="•"/>
              <a:defRPr/>
            </a:lvl3pPr>
            <a:lvl4pPr marL="1828800" lvl="3" indent="-342900" algn="l">
              <a:lnSpc>
                <a:spcPct val="100000"/>
              </a:lnSpc>
              <a:spcBef>
                <a:spcPts val="1000"/>
              </a:spcBef>
              <a:spcAft>
                <a:spcPts val="0"/>
              </a:spcAft>
              <a:buSzPts val="1800"/>
              <a:buChar char="•"/>
              <a:defRPr/>
            </a:lvl4pPr>
            <a:lvl5pPr marL="2286000" lvl="4" indent="-342900" algn="l">
              <a:lnSpc>
                <a:spcPct val="100000"/>
              </a:lnSpc>
              <a:spcBef>
                <a:spcPts val="1000"/>
              </a:spcBef>
              <a:spcAft>
                <a:spcPts val="0"/>
              </a:spcAft>
              <a:buSzPts val="1800"/>
              <a:buChar char="•"/>
              <a:defRPr/>
            </a:lvl5pPr>
            <a:lvl6pPr marL="2743200" lvl="5" indent="-342900" algn="l">
              <a:lnSpc>
                <a:spcPct val="100000"/>
              </a:lnSpc>
              <a:spcBef>
                <a:spcPts val="1000"/>
              </a:spcBef>
              <a:spcAft>
                <a:spcPts val="0"/>
              </a:spcAft>
              <a:buSzPts val="1800"/>
              <a:buChar char="•"/>
              <a:defRPr/>
            </a:lvl6pPr>
            <a:lvl7pPr marL="3200400" lvl="6" indent="-342900" algn="l">
              <a:lnSpc>
                <a:spcPct val="100000"/>
              </a:lnSpc>
              <a:spcBef>
                <a:spcPts val="1000"/>
              </a:spcBef>
              <a:spcAft>
                <a:spcPts val="0"/>
              </a:spcAft>
              <a:buSzPts val="1800"/>
              <a:buChar char="•"/>
              <a:defRPr/>
            </a:lvl7pPr>
            <a:lvl8pPr marL="3657600" lvl="7" indent="-342900" algn="l">
              <a:lnSpc>
                <a:spcPct val="100000"/>
              </a:lnSpc>
              <a:spcBef>
                <a:spcPts val="1000"/>
              </a:spcBef>
              <a:spcAft>
                <a:spcPts val="0"/>
              </a:spcAft>
              <a:buSzPts val="1800"/>
              <a:buChar char="•"/>
              <a:defRPr/>
            </a:lvl8pPr>
            <a:lvl9pPr marL="4114800" lvl="8" indent="-342900" algn="l">
              <a:lnSpc>
                <a:spcPct val="100000"/>
              </a:lnSpc>
              <a:spcBef>
                <a:spcPts val="1000"/>
              </a:spcBef>
              <a:spcAft>
                <a:spcPts val="0"/>
              </a:spcAft>
              <a:buSzPts val="1800"/>
              <a:buChar char="•"/>
              <a:defRPr/>
            </a:lvl9pPr>
          </a:lstStyle>
          <a:p>
            <a:endParaRPr/>
          </a:p>
        </p:txBody>
      </p:sp>
      <p:sp>
        <p:nvSpPr>
          <p:cNvPr id="28" name="Google Shape;28;p10"/>
          <p:cNvSpPr txBox="1">
            <a:spLocks noGrp="1"/>
          </p:cNvSpPr>
          <p:nvPr>
            <p:ph type="dt" idx="10"/>
          </p:nvPr>
        </p:nvSpPr>
        <p:spPr>
          <a:xfrm>
            <a:off x="5978943" y="6238816"/>
            <a:ext cx="2065310" cy="323968"/>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9" name="Google Shape;29;p10"/>
          <p:cNvSpPr txBox="1">
            <a:spLocks noGrp="1"/>
          </p:cNvSpPr>
          <p:nvPr>
            <p:ph type="ftr" idx="11"/>
          </p:nvPr>
        </p:nvSpPr>
        <p:spPr>
          <a:xfrm>
            <a:off x="1102239" y="6236208"/>
            <a:ext cx="4556664" cy="32004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0" name="Google Shape;30;p10"/>
          <p:cNvSpPr>
            <a:spLocks noGrp="1"/>
          </p:cNvSpPr>
          <p:nvPr>
            <p:ph type="sldNum" idx="12"/>
          </p:nvPr>
        </p:nvSpPr>
        <p:spPr>
          <a:xfrm>
            <a:off x="8240112" y="6217920"/>
            <a:ext cx="365760" cy="365760"/>
          </a:xfrm>
          <a:prstGeom prst="ellipse">
            <a:avLst/>
          </a:prstGeom>
          <a:solidFill>
            <a:srgbClr val="1D1D1D">
              <a:alpha val="69803"/>
            </a:srgbClr>
          </a:solidFill>
          <a:ln>
            <a:noFill/>
          </a:ln>
        </p:spPr>
        <p:txBody>
          <a:bodyPr spcFirstLastPara="1" wrap="square" lIns="18275" tIns="45700" rIns="1827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matchingName="Section Header" type="secHead">
  <p:cSld name="SECTION_HEADER">
    <p:spTree>
      <p:nvGrpSpPr>
        <p:cNvPr id="1" name="Shape 31"/>
        <p:cNvGrpSpPr/>
        <p:nvPr/>
      </p:nvGrpSpPr>
      <p:grpSpPr>
        <a:xfrm>
          <a:off x="0" y="0"/>
          <a:ext cx="0" cy="0"/>
          <a:chOff x="0" y="0"/>
          <a:chExt cx="0" cy="0"/>
        </a:xfrm>
      </p:grpSpPr>
      <p:sp>
        <p:nvSpPr>
          <p:cNvPr id="32" name="Google Shape;32;p11"/>
          <p:cNvSpPr txBox="1">
            <a:spLocks noGrp="1"/>
          </p:cNvSpPr>
          <p:nvPr>
            <p:ph type="title"/>
          </p:nvPr>
        </p:nvSpPr>
        <p:spPr>
          <a:xfrm>
            <a:off x="1106424" y="2386744"/>
            <a:ext cx="6940296" cy="1645920"/>
          </a:xfrm>
          <a:prstGeom prst="rect">
            <a:avLst/>
          </a:prstGeom>
          <a:solidFill>
            <a:srgbClr val="FFFFFF"/>
          </a:solidFill>
          <a:ln w="38100" cap="flat" cmpd="sng">
            <a:solidFill>
              <a:srgbClr val="404040"/>
            </a:solidFill>
            <a:prstDash val="solid"/>
            <a:round/>
            <a:headEnd type="none" w="sm" len="sm"/>
            <a:tailEnd type="none" w="sm" len="sm"/>
          </a:ln>
        </p:spPr>
        <p:txBody>
          <a:bodyPr spcFirstLastPara="1" wrap="square" lIns="274300" tIns="182875" rIns="274300" bIns="182875" anchor="ctr" anchorCtr="1">
            <a:normAutofit/>
          </a:bodyPr>
          <a:lstStyle>
            <a:lvl1pPr lvl="0" algn="ctr">
              <a:lnSpc>
                <a:spcPct val="90000"/>
              </a:lnSpc>
              <a:spcBef>
                <a:spcPts val="0"/>
              </a:spcBef>
              <a:spcAft>
                <a:spcPts val="0"/>
              </a:spcAft>
              <a:buClr>
                <a:srgbClr val="262626"/>
              </a:buClr>
              <a:buSzPts val="3500"/>
              <a:buFont typeface="Gill Sans"/>
              <a:buNone/>
              <a:defRPr sz="3500">
                <a:solidFill>
                  <a:srgbClr val="262626"/>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3" name="Google Shape;33;p11"/>
          <p:cNvSpPr txBox="1">
            <a:spLocks noGrp="1"/>
          </p:cNvSpPr>
          <p:nvPr>
            <p:ph type="body" idx="1"/>
          </p:nvPr>
        </p:nvSpPr>
        <p:spPr>
          <a:xfrm>
            <a:off x="2021396" y="4352465"/>
            <a:ext cx="5101209" cy="1265082"/>
          </a:xfrm>
          <a:prstGeom prst="rect">
            <a:avLst/>
          </a:prstGeom>
          <a:noFill/>
          <a:ln>
            <a:noFill/>
          </a:ln>
        </p:spPr>
        <p:txBody>
          <a:bodyPr spcFirstLastPara="1" wrap="square" lIns="91425" tIns="45700" rIns="91425" bIns="45700" anchor="t" anchorCtr="1">
            <a:normAutofit/>
          </a:bodyPr>
          <a:lstStyle>
            <a:lvl1pPr marL="457200" lvl="0" indent="-228600" algn="l">
              <a:lnSpc>
                <a:spcPct val="100000"/>
              </a:lnSpc>
              <a:spcBef>
                <a:spcPts val="1000"/>
              </a:spcBef>
              <a:spcAft>
                <a:spcPts val="0"/>
              </a:spcAft>
              <a:buSzPts val="1900"/>
              <a:buNone/>
              <a:defRPr sz="1900">
                <a:solidFill>
                  <a:schemeClr val="dk1"/>
                </a:solidFill>
              </a:defRPr>
            </a:lvl1pPr>
            <a:lvl2pPr marL="914400" lvl="1" indent="-228600" algn="l">
              <a:lnSpc>
                <a:spcPct val="100000"/>
              </a:lnSpc>
              <a:spcBef>
                <a:spcPts val="1000"/>
              </a:spcBef>
              <a:spcAft>
                <a:spcPts val="0"/>
              </a:spcAft>
              <a:buSzPts val="1900"/>
              <a:buNone/>
              <a:defRPr sz="1900">
                <a:solidFill>
                  <a:srgbClr val="888888"/>
                </a:solidFill>
              </a:defRPr>
            </a:lvl2pPr>
            <a:lvl3pPr marL="1371600" lvl="2" indent="-228600" algn="l">
              <a:lnSpc>
                <a:spcPct val="100000"/>
              </a:lnSpc>
              <a:spcBef>
                <a:spcPts val="1000"/>
              </a:spcBef>
              <a:spcAft>
                <a:spcPts val="0"/>
              </a:spcAft>
              <a:buSzPts val="1800"/>
              <a:buNone/>
              <a:defRPr sz="1800">
                <a:solidFill>
                  <a:srgbClr val="888888"/>
                </a:solidFill>
              </a:defRPr>
            </a:lvl3pPr>
            <a:lvl4pPr marL="1828800" lvl="3" indent="-228600" algn="l">
              <a:lnSpc>
                <a:spcPct val="100000"/>
              </a:lnSpc>
              <a:spcBef>
                <a:spcPts val="1000"/>
              </a:spcBef>
              <a:spcAft>
                <a:spcPts val="0"/>
              </a:spcAft>
              <a:buSzPts val="1600"/>
              <a:buNone/>
              <a:defRPr sz="1600">
                <a:solidFill>
                  <a:srgbClr val="888888"/>
                </a:solidFill>
              </a:defRPr>
            </a:lvl4pPr>
            <a:lvl5pPr marL="2286000" lvl="4" indent="-228600" algn="l">
              <a:lnSpc>
                <a:spcPct val="100000"/>
              </a:lnSpc>
              <a:spcBef>
                <a:spcPts val="1000"/>
              </a:spcBef>
              <a:spcAft>
                <a:spcPts val="0"/>
              </a:spcAft>
              <a:buSzPts val="1600"/>
              <a:buNone/>
              <a:defRPr sz="1600">
                <a:solidFill>
                  <a:srgbClr val="888888"/>
                </a:solidFill>
              </a:defRPr>
            </a:lvl5pPr>
            <a:lvl6pPr marL="2743200" lvl="5" indent="-228600" algn="l">
              <a:lnSpc>
                <a:spcPct val="100000"/>
              </a:lnSpc>
              <a:spcBef>
                <a:spcPts val="1000"/>
              </a:spcBef>
              <a:spcAft>
                <a:spcPts val="0"/>
              </a:spcAft>
              <a:buSzPts val="1600"/>
              <a:buNone/>
              <a:defRPr sz="1600">
                <a:solidFill>
                  <a:srgbClr val="888888"/>
                </a:solidFill>
              </a:defRPr>
            </a:lvl6pPr>
            <a:lvl7pPr marL="3200400" lvl="6" indent="-228600" algn="l">
              <a:lnSpc>
                <a:spcPct val="100000"/>
              </a:lnSpc>
              <a:spcBef>
                <a:spcPts val="1000"/>
              </a:spcBef>
              <a:spcAft>
                <a:spcPts val="0"/>
              </a:spcAft>
              <a:buSzPts val="1600"/>
              <a:buNone/>
              <a:defRPr sz="1600">
                <a:solidFill>
                  <a:srgbClr val="888888"/>
                </a:solidFill>
              </a:defRPr>
            </a:lvl7pPr>
            <a:lvl8pPr marL="3657600" lvl="7" indent="-228600" algn="l">
              <a:lnSpc>
                <a:spcPct val="100000"/>
              </a:lnSpc>
              <a:spcBef>
                <a:spcPts val="1000"/>
              </a:spcBef>
              <a:spcAft>
                <a:spcPts val="0"/>
              </a:spcAft>
              <a:buSzPts val="1600"/>
              <a:buNone/>
              <a:defRPr sz="1600">
                <a:solidFill>
                  <a:srgbClr val="888888"/>
                </a:solidFill>
              </a:defRPr>
            </a:lvl8pPr>
            <a:lvl9pPr marL="4114800" lvl="8" indent="-228600" algn="l">
              <a:lnSpc>
                <a:spcPct val="100000"/>
              </a:lnSpc>
              <a:spcBef>
                <a:spcPts val="1000"/>
              </a:spcBef>
              <a:spcAft>
                <a:spcPts val="0"/>
              </a:spcAft>
              <a:buSzPts val="1600"/>
              <a:buNone/>
              <a:defRPr sz="1600">
                <a:solidFill>
                  <a:srgbClr val="888888"/>
                </a:solidFill>
              </a:defRPr>
            </a:lvl9pPr>
          </a:lstStyle>
          <a:p>
            <a:endParaRPr/>
          </a:p>
        </p:txBody>
      </p:sp>
      <p:sp>
        <p:nvSpPr>
          <p:cNvPr id="34" name="Google Shape;34;p11"/>
          <p:cNvSpPr txBox="1">
            <a:spLocks noGrp="1"/>
          </p:cNvSpPr>
          <p:nvPr>
            <p:ph type="dt" idx="10"/>
          </p:nvPr>
        </p:nvSpPr>
        <p:spPr>
          <a:xfrm>
            <a:off x="5978943" y="6238816"/>
            <a:ext cx="2065310" cy="323968"/>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11"/>
          <p:cNvSpPr txBox="1">
            <a:spLocks noGrp="1"/>
          </p:cNvSpPr>
          <p:nvPr>
            <p:ph type="ftr" idx="11"/>
          </p:nvPr>
        </p:nvSpPr>
        <p:spPr>
          <a:xfrm>
            <a:off x="1102239" y="6236208"/>
            <a:ext cx="4556664" cy="32004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6" name="Google Shape;36;p11"/>
          <p:cNvSpPr>
            <a:spLocks noGrp="1"/>
          </p:cNvSpPr>
          <p:nvPr>
            <p:ph type="sldNum" idx="12"/>
          </p:nvPr>
        </p:nvSpPr>
        <p:spPr>
          <a:xfrm>
            <a:off x="8240112" y="6217920"/>
            <a:ext cx="365760" cy="365760"/>
          </a:xfrm>
          <a:prstGeom prst="ellipse">
            <a:avLst/>
          </a:prstGeom>
          <a:solidFill>
            <a:srgbClr val="1D1D1D">
              <a:alpha val="69803"/>
            </a:srgbClr>
          </a:solidFill>
          <a:ln>
            <a:noFill/>
          </a:ln>
        </p:spPr>
        <p:txBody>
          <a:bodyPr spcFirstLastPara="1" wrap="square" lIns="18275" tIns="45700" rIns="1827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matchingName="Two Content" type="twoObj">
  <p:cSld name="TWO_OBJECTS">
    <p:spTree>
      <p:nvGrpSpPr>
        <p:cNvPr id="1" name="Shape 37"/>
        <p:cNvGrpSpPr/>
        <p:nvPr/>
      </p:nvGrpSpPr>
      <p:grpSpPr>
        <a:xfrm>
          <a:off x="0" y="0"/>
          <a:ext cx="0" cy="0"/>
          <a:chOff x="0" y="0"/>
          <a:chExt cx="0" cy="0"/>
        </a:xfrm>
      </p:grpSpPr>
      <p:sp>
        <p:nvSpPr>
          <p:cNvPr id="38" name="Google Shape;38;p12"/>
          <p:cNvSpPr txBox="1">
            <a:spLocks noGrp="1"/>
          </p:cNvSpPr>
          <p:nvPr>
            <p:ph type="title"/>
          </p:nvPr>
        </p:nvSpPr>
        <p:spPr>
          <a:xfrm>
            <a:off x="1606045" y="964692"/>
            <a:ext cx="5937755" cy="1188720"/>
          </a:xfrm>
          <a:prstGeom prst="rect">
            <a:avLst/>
          </a:prstGeom>
          <a:solidFill>
            <a:schemeClr val="lt1"/>
          </a:solidFill>
          <a:ln w="31750" cap="sq" cmpd="sng">
            <a:solidFill>
              <a:srgbClr val="3F3F3F"/>
            </a:solidFill>
            <a:prstDash val="solid"/>
            <a:miter lim="800000"/>
            <a:headEnd type="none" w="sm" len="sm"/>
            <a:tailEnd type="none" w="sm" len="sm"/>
          </a:ln>
        </p:spPr>
        <p:txBody>
          <a:bodyPr spcFirstLastPara="1" wrap="square" lIns="182875" tIns="182875" rIns="182875" bIns="182875" anchor="ctr" anchorCtr="0">
            <a:normAutofit/>
          </a:bodyPr>
          <a:lstStyle>
            <a:lvl1pPr lvl="0" algn="ctr">
              <a:lnSpc>
                <a:spcPct val="90000"/>
              </a:lnSpc>
              <a:spcBef>
                <a:spcPts val="0"/>
              </a:spcBef>
              <a:spcAft>
                <a:spcPts val="0"/>
              </a:spcAft>
              <a:buClr>
                <a:srgbClr val="262626"/>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9" name="Google Shape;39;p12"/>
          <p:cNvSpPr txBox="1">
            <a:spLocks noGrp="1"/>
          </p:cNvSpPr>
          <p:nvPr>
            <p:ph type="body" idx="1"/>
          </p:nvPr>
        </p:nvSpPr>
        <p:spPr>
          <a:xfrm>
            <a:off x="1102239" y="2638044"/>
            <a:ext cx="3288023" cy="3101982"/>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1000"/>
              </a:spcBef>
              <a:spcAft>
                <a:spcPts val="0"/>
              </a:spcAft>
              <a:buSzPts val="1800"/>
              <a:buChar char="•"/>
              <a:defRPr/>
            </a:lvl1pPr>
            <a:lvl2pPr marL="914400" lvl="1" indent="-342900" algn="l">
              <a:lnSpc>
                <a:spcPct val="100000"/>
              </a:lnSpc>
              <a:spcBef>
                <a:spcPts val="1000"/>
              </a:spcBef>
              <a:spcAft>
                <a:spcPts val="0"/>
              </a:spcAft>
              <a:buSzPts val="1800"/>
              <a:buChar char="•"/>
              <a:defRPr/>
            </a:lvl2pPr>
            <a:lvl3pPr marL="1371600" lvl="2" indent="-342900" algn="l">
              <a:lnSpc>
                <a:spcPct val="100000"/>
              </a:lnSpc>
              <a:spcBef>
                <a:spcPts val="1000"/>
              </a:spcBef>
              <a:spcAft>
                <a:spcPts val="0"/>
              </a:spcAft>
              <a:buSzPts val="1800"/>
              <a:buChar char="•"/>
              <a:defRPr/>
            </a:lvl3pPr>
            <a:lvl4pPr marL="1828800" lvl="3" indent="-342900" algn="l">
              <a:lnSpc>
                <a:spcPct val="100000"/>
              </a:lnSpc>
              <a:spcBef>
                <a:spcPts val="1000"/>
              </a:spcBef>
              <a:spcAft>
                <a:spcPts val="0"/>
              </a:spcAft>
              <a:buSzPts val="1800"/>
              <a:buChar char="•"/>
              <a:defRPr/>
            </a:lvl4pPr>
            <a:lvl5pPr marL="2286000" lvl="4" indent="-342900" algn="l">
              <a:lnSpc>
                <a:spcPct val="100000"/>
              </a:lnSpc>
              <a:spcBef>
                <a:spcPts val="1000"/>
              </a:spcBef>
              <a:spcAft>
                <a:spcPts val="0"/>
              </a:spcAft>
              <a:buSzPts val="1800"/>
              <a:buChar char="•"/>
              <a:defRPr/>
            </a:lvl5pPr>
            <a:lvl6pPr marL="2743200" lvl="5" indent="-342900" algn="l">
              <a:lnSpc>
                <a:spcPct val="100000"/>
              </a:lnSpc>
              <a:spcBef>
                <a:spcPts val="1000"/>
              </a:spcBef>
              <a:spcAft>
                <a:spcPts val="0"/>
              </a:spcAft>
              <a:buSzPts val="1800"/>
              <a:buChar char="•"/>
              <a:defRPr/>
            </a:lvl6pPr>
            <a:lvl7pPr marL="3200400" lvl="6" indent="-342900" algn="l">
              <a:lnSpc>
                <a:spcPct val="100000"/>
              </a:lnSpc>
              <a:spcBef>
                <a:spcPts val="1000"/>
              </a:spcBef>
              <a:spcAft>
                <a:spcPts val="0"/>
              </a:spcAft>
              <a:buSzPts val="1800"/>
              <a:buChar char="•"/>
              <a:defRPr/>
            </a:lvl7pPr>
            <a:lvl8pPr marL="3657600" lvl="7" indent="-342900" algn="l">
              <a:lnSpc>
                <a:spcPct val="100000"/>
              </a:lnSpc>
              <a:spcBef>
                <a:spcPts val="1000"/>
              </a:spcBef>
              <a:spcAft>
                <a:spcPts val="0"/>
              </a:spcAft>
              <a:buSzPts val="1800"/>
              <a:buChar char="•"/>
              <a:defRPr/>
            </a:lvl8pPr>
            <a:lvl9pPr marL="4114800" lvl="8" indent="-342900" algn="l">
              <a:lnSpc>
                <a:spcPct val="100000"/>
              </a:lnSpc>
              <a:spcBef>
                <a:spcPts val="1000"/>
              </a:spcBef>
              <a:spcAft>
                <a:spcPts val="0"/>
              </a:spcAft>
              <a:buSzPts val="1800"/>
              <a:buChar char="•"/>
              <a:defRPr/>
            </a:lvl9pPr>
          </a:lstStyle>
          <a:p>
            <a:endParaRPr/>
          </a:p>
        </p:txBody>
      </p:sp>
      <p:sp>
        <p:nvSpPr>
          <p:cNvPr id="40" name="Google Shape;40;p12"/>
          <p:cNvSpPr txBox="1">
            <a:spLocks noGrp="1"/>
          </p:cNvSpPr>
          <p:nvPr>
            <p:ph type="body" idx="2"/>
          </p:nvPr>
        </p:nvSpPr>
        <p:spPr>
          <a:xfrm>
            <a:off x="4753737" y="2638044"/>
            <a:ext cx="3290516" cy="3101982"/>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1000"/>
              </a:spcBef>
              <a:spcAft>
                <a:spcPts val="0"/>
              </a:spcAft>
              <a:buSzPts val="1800"/>
              <a:buChar char="•"/>
              <a:defRPr/>
            </a:lvl1pPr>
            <a:lvl2pPr marL="914400" lvl="1" indent="-342900" algn="l">
              <a:lnSpc>
                <a:spcPct val="100000"/>
              </a:lnSpc>
              <a:spcBef>
                <a:spcPts val="1000"/>
              </a:spcBef>
              <a:spcAft>
                <a:spcPts val="0"/>
              </a:spcAft>
              <a:buSzPts val="1800"/>
              <a:buChar char="•"/>
              <a:defRPr/>
            </a:lvl2pPr>
            <a:lvl3pPr marL="1371600" lvl="2" indent="-342900" algn="l">
              <a:lnSpc>
                <a:spcPct val="100000"/>
              </a:lnSpc>
              <a:spcBef>
                <a:spcPts val="1000"/>
              </a:spcBef>
              <a:spcAft>
                <a:spcPts val="0"/>
              </a:spcAft>
              <a:buSzPts val="1800"/>
              <a:buChar char="•"/>
              <a:defRPr/>
            </a:lvl3pPr>
            <a:lvl4pPr marL="1828800" lvl="3" indent="-342900" algn="l">
              <a:lnSpc>
                <a:spcPct val="100000"/>
              </a:lnSpc>
              <a:spcBef>
                <a:spcPts val="1000"/>
              </a:spcBef>
              <a:spcAft>
                <a:spcPts val="0"/>
              </a:spcAft>
              <a:buSzPts val="1800"/>
              <a:buChar char="•"/>
              <a:defRPr/>
            </a:lvl4pPr>
            <a:lvl5pPr marL="2286000" lvl="4" indent="-342900" algn="l">
              <a:lnSpc>
                <a:spcPct val="100000"/>
              </a:lnSpc>
              <a:spcBef>
                <a:spcPts val="1000"/>
              </a:spcBef>
              <a:spcAft>
                <a:spcPts val="0"/>
              </a:spcAft>
              <a:buSzPts val="1800"/>
              <a:buChar char="•"/>
              <a:defRPr/>
            </a:lvl5pPr>
            <a:lvl6pPr marL="2743200" lvl="5" indent="-342900" algn="l">
              <a:lnSpc>
                <a:spcPct val="100000"/>
              </a:lnSpc>
              <a:spcBef>
                <a:spcPts val="1000"/>
              </a:spcBef>
              <a:spcAft>
                <a:spcPts val="0"/>
              </a:spcAft>
              <a:buSzPts val="1800"/>
              <a:buChar char="•"/>
              <a:defRPr/>
            </a:lvl6pPr>
            <a:lvl7pPr marL="3200400" lvl="6" indent="-342900" algn="l">
              <a:lnSpc>
                <a:spcPct val="100000"/>
              </a:lnSpc>
              <a:spcBef>
                <a:spcPts val="1000"/>
              </a:spcBef>
              <a:spcAft>
                <a:spcPts val="0"/>
              </a:spcAft>
              <a:buSzPts val="1800"/>
              <a:buChar char="•"/>
              <a:defRPr/>
            </a:lvl7pPr>
            <a:lvl8pPr marL="3657600" lvl="7" indent="-342900" algn="l">
              <a:lnSpc>
                <a:spcPct val="100000"/>
              </a:lnSpc>
              <a:spcBef>
                <a:spcPts val="1000"/>
              </a:spcBef>
              <a:spcAft>
                <a:spcPts val="0"/>
              </a:spcAft>
              <a:buSzPts val="1800"/>
              <a:buChar char="•"/>
              <a:defRPr/>
            </a:lvl8pPr>
            <a:lvl9pPr marL="4114800" lvl="8" indent="-342900" algn="l">
              <a:lnSpc>
                <a:spcPct val="100000"/>
              </a:lnSpc>
              <a:spcBef>
                <a:spcPts val="1000"/>
              </a:spcBef>
              <a:spcAft>
                <a:spcPts val="0"/>
              </a:spcAft>
              <a:buSzPts val="1800"/>
              <a:buChar char="•"/>
              <a:defRPr/>
            </a:lvl9pPr>
          </a:lstStyle>
          <a:p>
            <a:endParaRPr/>
          </a:p>
        </p:txBody>
      </p:sp>
      <p:sp>
        <p:nvSpPr>
          <p:cNvPr id="41" name="Google Shape;41;p12"/>
          <p:cNvSpPr txBox="1">
            <a:spLocks noGrp="1"/>
          </p:cNvSpPr>
          <p:nvPr>
            <p:ph type="dt" idx="10"/>
          </p:nvPr>
        </p:nvSpPr>
        <p:spPr>
          <a:xfrm>
            <a:off x="5978943" y="6238816"/>
            <a:ext cx="2065310" cy="323968"/>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 name="Google Shape;42;p12"/>
          <p:cNvSpPr txBox="1">
            <a:spLocks noGrp="1"/>
          </p:cNvSpPr>
          <p:nvPr>
            <p:ph type="ftr" idx="11"/>
          </p:nvPr>
        </p:nvSpPr>
        <p:spPr>
          <a:xfrm>
            <a:off x="1102239" y="6236208"/>
            <a:ext cx="4556664" cy="32004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12"/>
          <p:cNvSpPr>
            <a:spLocks noGrp="1"/>
          </p:cNvSpPr>
          <p:nvPr>
            <p:ph type="sldNum" idx="12"/>
          </p:nvPr>
        </p:nvSpPr>
        <p:spPr>
          <a:xfrm>
            <a:off x="8240112" y="6217920"/>
            <a:ext cx="365760" cy="365760"/>
          </a:xfrm>
          <a:prstGeom prst="ellipse">
            <a:avLst/>
          </a:prstGeom>
          <a:solidFill>
            <a:srgbClr val="1D1D1D">
              <a:alpha val="69803"/>
            </a:srgbClr>
          </a:solidFill>
          <a:ln>
            <a:noFill/>
          </a:ln>
        </p:spPr>
        <p:txBody>
          <a:bodyPr spcFirstLastPara="1" wrap="square" lIns="18275" tIns="45700" rIns="1827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matchingName="Comparison" type="twoTxTwoObj">
  <p:cSld name="TWO_OBJECTS_WITH_TEXT">
    <p:spTree>
      <p:nvGrpSpPr>
        <p:cNvPr id="1" name="Shape 44"/>
        <p:cNvGrpSpPr/>
        <p:nvPr/>
      </p:nvGrpSpPr>
      <p:grpSpPr>
        <a:xfrm>
          <a:off x="0" y="0"/>
          <a:ext cx="0" cy="0"/>
          <a:chOff x="0" y="0"/>
          <a:chExt cx="0" cy="0"/>
        </a:xfrm>
      </p:grpSpPr>
      <p:sp>
        <p:nvSpPr>
          <p:cNvPr id="45" name="Google Shape;45;p13"/>
          <p:cNvSpPr txBox="1">
            <a:spLocks noGrp="1"/>
          </p:cNvSpPr>
          <p:nvPr>
            <p:ph type="body" idx="1"/>
          </p:nvPr>
        </p:nvSpPr>
        <p:spPr>
          <a:xfrm>
            <a:off x="1102239" y="2313434"/>
            <a:ext cx="3288024" cy="704087"/>
          </a:xfrm>
          <a:prstGeom prst="rect">
            <a:avLst/>
          </a:prstGeom>
          <a:noFill/>
          <a:ln>
            <a:noFill/>
          </a:ln>
        </p:spPr>
        <p:txBody>
          <a:bodyPr spcFirstLastPara="1" wrap="square" lIns="91425" tIns="45700" rIns="91425" bIns="45700" anchor="b" anchorCtr="1">
            <a:normAutofit/>
          </a:bodyPr>
          <a:lstStyle>
            <a:lvl1pPr marL="457200" lvl="0" indent="-228600" algn="ctr">
              <a:lnSpc>
                <a:spcPct val="100000"/>
              </a:lnSpc>
              <a:spcBef>
                <a:spcPts val="1000"/>
              </a:spcBef>
              <a:spcAft>
                <a:spcPts val="0"/>
              </a:spcAft>
              <a:buSzPts val="1900"/>
              <a:buNone/>
              <a:defRPr sz="1900" b="0" cap="none">
                <a:solidFill>
                  <a:schemeClr val="dk2"/>
                </a:solidFill>
              </a:defRPr>
            </a:lvl1pPr>
            <a:lvl2pPr marL="914400" lvl="1" indent="-228600" algn="l">
              <a:lnSpc>
                <a:spcPct val="100000"/>
              </a:lnSpc>
              <a:spcBef>
                <a:spcPts val="1000"/>
              </a:spcBef>
              <a:spcAft>
                <a:spcPts val="0"/>
              </a:spcAft>
              <a:buSzPts val="1900"/>
              <a:buNone/>
              <a:defRPr sz="1900" b="1"/>
            </a:lvl2pPr>
            <a:lvl3pPr marL="1371600" lvl="2" indent="-228600" algn="l">
              <a:lnSpc>
                <a:spcPct val="100000"/>
              </a:lnSpc>
              <a:spcBef>
                <a:spcPts val="1000"/>
              </a:spcBef>
              <a:spcAft>
                <a:spcPts val="0"/>
              </a:spcAft>
              <a:buSzPts val="1800"/>
              <a:buNone/>
              <a:defRPr sz="1800" b="1"/>
            </a:lvl3pPr>
            <a:lvl4pPr marL="1828800" lvl="3" indent="-228600" algn="l">
              <a:lnSpc>
                <a:spcPct val="100000"/>
              </a:lnSpc>
              <a:spcBef>
                <a:spcPts val="1000"/>
              </a:spcBef>
              <a:spcAft>
                <a:spcPts val="0"/>
              </a:spcAft>
              <a:buSzPts val="1600"/>
              <a:buNone/>
              <a:defRPr sz="1600" b="1"/>
            </a:lvl4pPr>
            <a:lvl5pPr marL="2286000" lvl="4" indent="-228600" algn="l">
              <a:lnSpc>
                <a:spcPct val="100000"/>
              </a:lnSpc>
              <a:spcBef>
                <a:spcPts val="1000"/>
              </a:spcBef>
              <a:spcAft>
                <a:spcPts val="0"/>
              </a:spcAft>
              <a:buSzPts val="1600"/>
              <a:buNone/>
              <a:defRPr sz="1600" b="1"/>
            </a:lvl5pPr>
            <a:lvl6pPr marL="2743200" lvl="5" indent="-228600" algn="l">
              <a:lnSpc>
                <a:spcPct val="100000"/>
              </a:lnSpc>
              <a:spcBef>
                <a:spcPts val="1000"/>
              </a:spcBef>
              <a:spcAft>
                <a:spcPts val="0"/>
              </a:spcAft>
              <a:buSzPts val="1600"/>
              <a:buNone/>
              <a:defRPr sz="1600" b="1"/>
            </a:lvl6pPr>
            <a:lvl7pPr marL="3200400" lvl="6" indent="-228600" algn="l">
              <a:lnSpc>
                <a:spcPct val="100000"/>
              </a:lnSpc>
              <a:spcBef>
                <a:spcPts val="1000"/>
              </a:spcBef>
              <a:spcAft>
                <a:spcPts val="0"/>
              </a:spcAft>
              <a:buSzPts val="1600"/>
              <a:buNone/>
              <a:defRPr sz="1600" b="1"/>
            </a:lvl7pPr>
            <a:lvl8pPr marL="3657600" lvl="7" indent="-228600" algn="l">
              <a:lnSpc>
                <a:spcPct val="100000"/>
              </a:lnSpc>
              <a:spcBef>
                <a:spcPts val="1000"/>
              </a:spcBef>
              <a:spcAft>
                <a:spcPts val="0"/>
              </a:spcAft>
              <a:buSzPts val="1600"/>
              <a:buNone/>
              <a:defRPr sz="1600" b="1"/>
            </a:lvl8pPr>
            <a:lvl9pPr marL="4114800" lvl="8" indent="-228600" algn="l">
              <a:lnSpc>
                <a:spcPct val="100000"/>
              </a:lnSpc>
              <a:spcBef>
                <a:spcPts val="1000"/>
              </a:spcBef>
              <a:spcAft>
                <a:spcPts val="0"/>
              </a:spcAft>
              <a:buSzPts val="1600"/>
              <a:buNone/>
              <a:defRPr sz="1600" b="1"/>
            </a:lvl9pPr>
          </a:lstStyle>
          <a:p>
            <a:endParaRPr/>
          </a:p>
        </p:txBody>
      </p:sp>
      <p:sp>
        <p:nvSpPr>
          <p:cNvPr id="46" name="Google Shape;46;p13"/>
          <p:cNvSpPr txBox="1">
            <a:spLocks noGrp="1"/>
          </p:cNvSpPr>
          <p:nvPr>
            <p:ph type="body" idx="2"/>
          </p:nvPr>
        </p:nvSpPr>
        <p:spPr>
          <a:xfrm>
            <a:off x="1102239" y="3143250"/>
            <a:ext cx="3288024" cy="2596776"/>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1000"/>
              </a:spcBef>
              <a:spcAft>
                <a:spcPts val="0"/>
              </a:spcAft>
              <a:buSzPts val="1800"/>
              <a:buChar char="•"/>
              <a:defRPr/>
            </a:lvl1pPr>
            <a:lvl2pPr marL="914400" lvl="1" indent="-342900" algn="l">
              <a:lnSpc>
                <a:spcPct val="100000"/>
              </a:lnSpc>
              <a:spcBef>
                <a:spcPts val="1000"/>
              </a:spcBef>
              <a:spcAft>
                <a:spcPts val="0"/>
              </a:spcAft>
              <a:buSzPts val="1800"/>
              <a:buChar char="•"/>
              <a:defRPr/>
            </a:lvl2pPr>
            <a:lvl3pPr marL="1371600" lvl="2" indent="-342900" algn="l">
              <a:lnSpc>
                <a:spcPct val="100000"/>
              </a:lnSpc>
              <a:spcBef>
                <a:spcPts val="1000"/>
              </a:spcBef>
              <a:spcAft>
                <a:spcPts val="0"/>
              </a:spcAft>
              <a:buSzPts val="1800"/>
              <a:buChar char="•"/>
              <a:defRPr/>
            </a:lvl3pPr>
            <a:lvl4pPr marL="1828800" lvl="3" indent="-342900" algn="l">
              <a:lnSpc>
                <a:spcPct val="100000"/>
              </a:lnSpc>
              <a:spcBef>
                <a:spcPts val="1000"/>
              </a:spcBef>
              <a:spcAft>
                <a:spcPts val="0"/>
              </a:spcAft>
              <a:buSzPts val="1800"/>
              <a:buChar char="•"/>
              <a:defRPr/>
            </a:lvl4pPr>
            <a:lvl5pPr marL="2286000" lvl="4" indent="-342900" algn="l">
              <a:lnSpc>
                <a:spcPct val="100000"/>
              </a:lnSpc>
              <a:spcBef>
                <a:spcPts val="1000"/>
              </a:spcBef>
              <a:spcAft>
                <a:spcPts val="0"/>
              </a:spcAft>
              <a:buSzPts val="1800"/>
              <a:buChar char="•"/>
              <a:defRPr/>
            </a:lvl5pPr>
            <a:lvl6pPr marL="2743200" lvl="5" indent="-342900" algn="l">
              <a:lnSpc>
                <a:spcPct val="100000"/>
              </a:lnSpc>
              <a:spcBef>
                <a:spcPts val="1000"/>
              </a:spcBef>
              <a:spcAft>
                <a:spcPts val="0"/>
              </a:spcAft>
              <a:buSzPts val="1800"/>
              <a:buChar char="•"/>
              <a:defRPr/>
            </a:lvl6pPr>
            <a:lvl7pPr marL="3200400" lvl="6" indent="-342900" algn="l">
              <a:lnSpc>
                <a:spcPct val="100000"/>
              </a:lnSpc>
              <a:spcBef>
                <a:spcPts val="1000"/>
              </a:spcBef>
              <a:spcAft>
                <a:spcPts val="0"/>
              </a:spcAft>
              <a:buSzPts val="1800"/>
              <a:buChar char="•"/>
              <a:defRPr/>
            </a:lvl7pPr>
            <a:lvl8pPr marL="3657600" lvl="7" indent="-342900" algn="l">
              <a:lnSpc>
                <a:spcPct val="100000"/>
              </a:lnSpc>
              <a:spcBef>
                <a:spcPts val="1000"/>
              </a:spcBef>
              <a:spcAft>
                <a:spcPts val="0"/>
              </a:spcAft>
              <a:buSzPts val="1800"/>
              <a:buChar char="•"/>
              <a:defRPr/>
            </a:lvl8pPr>
            <a:lvl9pPr marL="4114800" lvl="8" indent="-342900" algn="l">
              <a:lnSpc>
                <a:spcPct val="100000"/>
              </a:lnSpc>
              <a:spcBef>
                <a:spcPts val="1000"/>
              </a:spcBef>
              <a:spcAft>
                <a:spcPts val="0"/>
              </a:spcAft>
              <a:buSzPts val="1800"/>
              <a:buChar char="•"/>
              <a:defRPr/>
            </a:lvl9pPr>
          </a:lstStyle>
          <a:p>
            <a:endParaRPr/>
          </a:p>
        </p:txBody>
      </p:sp>
      <p:sp>
        <p:nvSpPr>
          <p:cNvPr id="47" name="Google Shape;47;p13"/>
          <p:cNvSpPr txBox="1">
            <a:spLocks noGrp="1"/>
          </p:cNvSpPr>
          <p:nvPr>
            <p:ph type="body" idx="3"/>
          </p:nvPr>
        </p:nvSpPr>
        <p:spPr>
          <a:xfrm>
            <a:off x="4753737" y="3143250"/>
            <a:ext cx="3290516" cy="2596776"/>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1000"/>
              </a:spcBef>
              <a:spcAft>
                <a:spcPts val="0"/>
              </a:spcAft>
              <a:buSzPts val="1800"/>
              <a:buChar char="•"/>
              <a:defRPr/>
            </a:lvl1pPr>
            <a:lvl2pPr marL="914400" lvl="1" indent="-342900" algn="l">
              <a:lnSpc>
                <a:spcPct val="100000"/>
              </a:lnSpc>
              <a:spcBef>
                <a:spcPts val="1000"/>
              </a:spcBef>
              <a:spcAft>
                <a:spcPts val="0"/>
              </a:spcAft>
              <a:buSzPts val="1800"/>
              <a:buChar char="•"/>
              <a:defRPr/>
            </a:lvl2pPr>
            <a:lvl3pPr marL="1371600" lvl="2" indent="-342900" algn="l">
              <a:lnSpc>
                <a:spcPct val="100000"/>
              </a:lnSpc>
              <a:spcBef>
                <a:spcPts val="1000"/>
              </a:spcBef>
              <a:spcAft>
                <a:spcPts val="0"/>
              </a:spcAft>
              <a:buSzPts val="1800"/>
              <a:buChar char="•"/>
              <a:defRPr/>
            </a:lvl3pPr>
            <a:lvl4pPr marL="1828800" lvl="3" indent="-342900" algn="l">
              <a:lnSpc>
                <a:spcPct val="100000"/>
              </a:lnSpc>
              <a:spcBef>
                <a:spcPts val="1000"/>
              </a:spcBef>
              <a:spcAft>
                <a:spcPts val="0"/>
              </a:spcAft>
              <a:buSzPts val="1800"/>
              <a:buChar char="•"/>
              <a:defRPr/>
            </a:lvl4pPr>
            <a:lvl5pPr marL="2286000" lvl="4" indent="-330200" algn="l">
              <a:lnSpc>
                <a:spcPct val="100000"/>
              </a:lnSpc>
              <a:spcBef>
                <a:spcPts val="1000"/>
              </a:spcBef>
              <a:spcAft>
                <a:spcPts val="0"/>
              </a:spcAft>
              <a:buSzPts val="1600"/>
              <a:buChar char="•"/>
              <a:defRPr/>
            </a:lvl5pPr>
            <a:lvl6pPr marL="2743200" lvl="5" indent="-342900" algn="l">
              <a:lnSpc>
                <a:spcPct val="100000"/>
              </a:lnSpc>
              <a:spcBef>
                <a:spcPts val="1000"/>
              </a:spcBef>
              <a:spcAft>
                <a:spcPts val="0"/>
              </a:spcAft>
              <a:buSzPts val="1800"/>
              <a:buChar char="•"/>
              <a:defRPr/>
            </a:lvl6pPr>
            <a:lvl7pPr marL="3200400" lvl="6" indent="-342900" algn="l">
              <a:lnSpc>
                <a:spcPct val="100000"/>
              </a:lnSpc>
              <a:spcBef>
                <a:spcPts val="1000"/>
              </a:spcBef>
              <a:spcAft>
                <a:spcPts val="0"/>
              </a:spcAft>
              <a:buSzPts val="1800"/>
              <a:buChar char="•"/>
              <a:defRPr/>
            </a:lvl7pPr>
            <a:lvl8pPr marL="3657600" lvl="7" indent="-342900" algn="l">
              <a:lnSpc>
                <a:spcPct val="100000"/>
              </a:lnSpc>
              <a:spcBef>
                <a:spcPts val="1000"/>
              </a:spcBef>
              <a:spcAft>
                <a:spcPts val="0"/>
              </a:spcAft>
              <a:buSzPts val="1800"/>
              <a:buChar char="•"/>
              <a:defRPr/>
            </a:lvl8pPr>
            <a:lvl9pPr marL="4114800" lvl="8" indent="-342900" algn="l">
              <a:lnSpc>
                <a:spcPct val="100000"/>
              </a:lnSpc>
              <a:spcBef>
                <a:spcPts val="1000"/>
              </a:spcBef>
              <a:spcAft>
                <a:spcPts val="0"/>
              </a:spcAft>
              <a:buSzPts val="1800"/>
              <a:buChar char="•"/>
              <a:defRPr/>
            </a:lvl9pPr>
          </a:lstStyle>
          <a:p>
            <a:endParaRPr/>
          </a:p>
        </p:txBody>
      </p:sp>
      <p:sp>
        <p:nvSpPr>
          <p:cNvPr id="48" name="Google Shape;48;p13"/>
          <p:cNvSpPr txBox="1">
            <a:spLocks noGrp="1"/>
          </p:cNvSpPr>
          <p:nvPr>
            <p:ph type="body" idx="4"/>
          </p:nvPr>
        </p:nvSpPr>
        <p:spPr>
          <a:xfrm>
            <a:off x="4753737" y="2313434"/>
            <a:ext cx="3290516" cy="704087"/>
          </a:xfrm>
          <a:prstGeom prst="rect">
            <a:avLst/>
          </a:prstGeom>
          <a:noFill/>
          <a:ln>
            <a:noFill/>
          </a:ln>
        </p:spPr>
        <p:txBody>
          <a:bodyPr spcFirstLastPara="1" wrap="square" lIns="91425" tIns="45700" rIns="91425" bIns="45700" anchor="b" anchorCtr="1">
            <a:normAutofit/>
          </a:bodyPr>
          <a:lstStyle>
            <a:lvl1pPr marL="457200" lvl="0" indent="-228600" algn="ctr">
              <a:lnSpc>
                <a:spcPct val="100000"/>
              </a:lnSpc>
              <a:spcBef>
                <a:spcPts val="1000"/>
              </a:spcBef>
              <a:spcAft>
                <a:spcPts val="0"/>
              </a:spcAft>
              <a:buSzPts val="1900"/>
              <a:buNone/>
              <a:defRPr sz="1900" b="0" cap="none">
                <a:solidFill>
                  <a:schemeClr val="dk2"/>
                </a:solidFill>
              </a:defRPr>
            </a:lvl1pPr>
            <a:lvl2pPr marL="914400" lvl="1" indent="-228600" algn="l">
              <a:lnSpc>
                <a:spcPct val="100000"/>
              </a:lnSpc>
              <a:spcBef>
                <a:spcPts val="1000"/>
              </a:spcBef>
              <a:spcAft>
                <a:spcPts val="0"/>
              </a:spcAft>
              <a:buSzPts val="1900"/>
              <a:buNone/>
              <a:defRPr sz="1900" b="1"/>
            </a:lvl2pPr>
            <a:lvl3pPr marL="1371600" lvl="2" indent="-228600" algn="l">
              <a:lnSpc>
                <a:spcPct val="100000"/>
              </a:lnSpc>
              <a:spcBef>
                <a:spcPts val="1000"/>
              </a:spcBef>
              <a:spcAft>
                <a:spcPts val="0"/>
              </a:spcAft>
              <a:buSzPts val="1800"/>
              <a:buNone/>
              <a:defRPr sz="1800" b="1"/>
            </a:lvl3pPr>
            <a:lvl4pPr marL="1828800" lvl="3" indent="-228600" algn="l">
              <a:lnSpc>
                <a:spcPct val="100000"/>
              </a:lnSpc>
              <a:spcBef>
                <a:spcPts val="1000"/>
              </a:spcBef>
              <a:spcAft>
                <a:spcPts val="0"/>
              </a:spcAft>
              <a:buSzPts val="1600"/>
              <a:buNone/>
              <a:defRPr sz="1600" b="1"/>
            </a:lvl4pPr>
            <a:lvl5pPr marL="2286000" lvl="4" indent="-228600" algn="l">
              <a:lnSpc>
                <a:spcPct val="100000"/>
              </a:lnSpc>
              <a:spcBef>
                <a:spcPts val="1000"/>
              </a:spcBef>
              <a:spcAft>
                <a:spcPts val="0"/>
              </a:spcAft>
              <a:buSzPts val="1600"/>
              <a:buNone/>
              <a:defRPr sz="1600" b="1"/>
            </a:lvl5pPr>
            <a:lvl6pPr marL="2743200" lvl="5" indent="-228600" algn="l">
              <a:lnSpc>
                <a:spcPct val="100000"/>
              </a:lnSpc>
              <a:spcBef>
                <a:spcPts val="1000"/>
              </a:spcBef>
              <a:spcAft>
                <a:spcPts val="0"/>
              </a:spcAft>
              <a:buSzPts val="1600"/>
              <a:buNone/>
              <a:defRPr sz="1600" b="1"/>
            </a:lvl6pPr>
            <a:lvl7pPr marL="3200400" lvl="6" indent="-228600" algn="l">
              <a:lnSpc>
                <a:spcPct val="100000"/>
              </a:lnSpc>
              <a:spcBef>
                <a:spcPts val="1000"/>
              </a:spcBef>
              <a:spcAft>
                <a:spcPts val="0"/>
              </a:spcAft>
              <a:buSzPts val="1600"/>
              <a:buNone/>
              <a:defRPr sz="1600" b="1"/>
            </a:lvl7pPr>
            <a:lvl8pPr marL="3657600" lvl="7" indent="-228600" algn="l">
              <a:lnSpc>
                <a:spcPct val="100000"/>
              </a:lnSpc>
              <a:spcBef>
                <a:spcPts val="1000"/>
              </a:spcBef>
              <a:spcAft>
                <a:spcPts val="0"/>
              </a:spcAft>
              <a:buSzPts val="1600"/>
              <a:buNone/>
              <a:defRPr sz="1600" b="1"/>
            </a:lvl8pPr>
            <a:lvl9pPr marL="4114800" lvl="8" indent="-228600" algn="l">
              <a:lnSpc>
                <a:spcPct val="100000"/>
              </a:lnSpc>
              <a:spcBef>
                <a:spcPts val="1000"/>
              </a:spcBef>
              <a:spcAft>
                <a:spcPts val="0"/>
              </a:spcAft>
              <a:buSzPts val="1600"/>
              <a:buNone/>
              <a:defRPr sz="1600" b="1"/>
            </a:lvl9pPr>
          </a:lstStyle>
          <a:p>
            <a:endParaRPr/>
          </a:p>
        </p:txBody>
      </p:sp>
      <p:sp>
        <p:nvSpPr>
          <p:cNvPr id="49" name="Google Shape;49;p13"/>
          <p:cNvSpPr txBox="1">
            <a:spLocks noGrp="1"/>
          </p:cNvSpPr>
          <p:nvPr>
            <p:ph type="dt" idx="10"/>
          </p:nvPr>
        </p:nvSpPr>
        <p:spPr>
          <a:xfrm>
            <a:off x="5978943" y="6238816"/>
            <a:ext cx="2065310" cy="323968"/>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0" name="Google Shape;50;p13"/>
          <p:cNvSpPr txBox="1">
            <a:spLocks noGrp="1"/>
          </p:cNvSpPr>
          <p:nvPr>
            <p:ph type="ftr" idx="11"/>
          </p:nvPr>
        </p:nvSpPr>
        <p:spPr>
          <a:xfrm>
            <a:off x="1102239" y="6236208"/>
            <a:ext cx="4556664" cy="32004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1" name="Google Shape;51;p13"/>
          <p:cNvSpPr>
            <a:spLocks noGrp="1"/>
          </p:cNvSpPr>
          <p:nvPr>
            <p:ph type="sldNum" idx="12"/>
          </p:nvPr>
        </p:nvSpPr>
        <p:spPr>
          <a:xfrm>
            <a:off x="8240112" y="6217920"/>
            <a:ext cx="365760" cy="365760"/>
          </a:xfrm>
          <a:prstGeom prst="ellipse">
            <a:avLst/>
          </a:prstGeom>
          <a:solidFill>
            <a:srgbClr val="1D1D1D">
              <a:alpha val="69803"/>
            </a:srgbClr>
          </a:solidFill>
          <a:ln>
            <a:noFill/>
          </a:ln>
        </p:spPr>
        <p:txBody>
          <a:bodyPr spcFirstLastPara="1" wrap="square" lIns="18275" tIns="45700" rIns="1827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
        <p:nvSpPr>
          <p:cNvPr id="52" name="Google Shape;52;p13"/>
          <p:cNvSpPr txBox="1">
            <a:spLocks noGrp="1"/>
          </p:cNvSpPr>
          <p:nvPr>
            <p:ph type="title"/>
          </p:nvPr>
        </p:nvSpPr>
        <p:spPr>
          <a:xfrm>
            <a:off x="1606045" y="964692"/>
            <a:ext cx="5937755" cy="1188720"/>
          </a:xfrm>
          <a:prstGeom prst="rect">
            <a:avLst/>
          </a:prstGeom>
          <a:solidFill>
            <a:schemeClr val="lt1"/>
          </a:solidFill>
          <a:ln w="31750" cap="sq" cmpd="sng">
            <a:solidFill>
              <a:srgbClr val="3F3F3F"/>
            </a:solidFill>
            <a:prstDash val="solid"/>
            <a:miter lim="800000"/>
            <a:headEnd type="none" w="sm" len="sm"/>
            <a:tailEnd type="none" w="sm" len="sm"/>
          </a:ln>
        </p:spPr>
        <p:txBody>
          <a:bodyPr spcFirstLastPara="1" wrap="square" lIns="182875" tIns="182875" rIns="182875" bIns="182875" anchor="ctr" anchorCtr="0">
            <a:normAutofit/>
          </a:bodyPr>
          <a:lstStyle>
            <a:lvl1pPr lvl="0" algn="ctr">
              <a:lnSpc>
                <a:spcPct val="90000"/>
              </a:lnSpc>
              <a:spcBef>
                <a:spcPts val="0"/>
              </a:spcBef>
              <a:spcAft>
                <a:spcPts val="0"/>
              </a:spcAft>
              <a:buClr>
                <a:srgbClr val="262626"/>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matchingName="Title Only" type="titleOnly">
  <p:cSld name="TITLE_ONLY">
    <p:spTree>
      <p:nvGrpSpPr>
        <p:cNvPr id="1" name="Shape 53"/>
        <p:cNvGrpSpPr/>
        <p:nvPr/>
      </p:nvGrpSpPr>
      <p:grpSpPr>
        <a:xfrm>
          <a:off x="0" y="0"/>
          <a:ext cx="0" cy="0"/>
          <a:chOff x="0" y="0"/>
          <a:chExt cx="0" cy="0"/>
        </a:xfrm>
      </p:grpSpPr>
      <p:sp>
        <p:nvSpPr>
          <p:cNvPr id="54" name="Google Shape;54;p14"/>
          <p:cNvSpPr txBox="1">
            <a:spLocks noGrp="1"/>
          </p:cNvSpPr>
          <p:nvPr>
            <p:ph type="title"/>
          </p:nvPr>
        </p:nvSpPr>
        <p:spPr>
          <a:xfrm>
            <a:off x="1606045" y="964692"/>
            <a:ext cx="5937755" cy="1188720"/>
          </a:xfrm>
          <a:prstGeom prst="rect">
            <a:avLst/>
          </a:prstGeom>
          <a:solidFill>
            <a:schemeClr val="lt1"/>
          </a:solidFill>
          <a:ln w="31750" cap="sq" cmpd="sng">
            <a:solidFill>
              <a:srgbClr val="3F3F3F"/>
            </a:solidFill>
            <a:prstDash val="solid"/>
            <a:miter lim="800000"/>
            <a:headEnd type="none" w="sm" len="sm"/>
            <a:tailEnd type="none" w="sm" len="sm"/>
          </a:ln>
        </p:spPr>
        <p:txBody>
          <a:bodyPr spcFirstLastPara="1" wrap="square" lIns="182875" tIns="182875" rIns="182875" bIns="182875" anchor="ctr" anchorCtr="0">
            <a:normAutofit/>
          </a:bodyPr>
          <a:lstStyle>
            <a:lvl1pPr lvl="0" algn="ctr">
              <a:lnSpc>
                <a:spcPct val="90000"/>
              </a:lnSpc>
              <a:spcBef>
                <a:spcPts val="0"/>
              </a:spcBef>
              <a:spcAft>
                <a:spcPts val="0"/>
              </a:spcAft>
              <a:buClr>
                <a:srgbClr val="262626"/>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5" name="Google Shape;55;p14"/>
          <p:cNvSpPr txBox="1">
            <a:spLocks noGrp="1"/>
          </p:cNvSpPr>
          <p:nvPr>
            <p:ph type="dt" idx="10"/>
          </p:nvPr>
        </p:nvSpPr>
        <p:spPr>
          <a:xfrm>
            <a:off x="5978943" y="6238816"/>
            <a:ext cx="2065310" cy="323968"/>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14"/>
          <p:cNvSpPr txBox="1">
            <a:spLocks noGrp="1"/>
          </p:cNvSpPr>
          <p:nvPr>
            <p:ph type="ftr" idx="11"/>
          </p:nvPr>
        </p:nvSpPr>
        <p:spPr>
          <a:xfrm>
            <a:off x="1102239" y="6236208"/>
            <a:ext cx="4556664" cy="32004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14"/>
          <p:cNvSpPr>
            <a:spLocks noGrp="1"/>
          </p:cNvSpPr>
          <p:nvPr>
            <p:ph type="sldNum" idx="12"/>
          </p:nvPr>
        </p:nvSpPr>
        <p:spPr>
          <a:xfrm>
            <a:off x="8240112" y="6217920"/>
            <a:ext cx="365760" cy="365760"/>
          </a:xfrm>
          <a:prstGeom prst="ellipse">
            <a:avLst/>
          </a:prstGeom>
          <a:solidFill>
            <a:srgbClr val="1D1D1D">
              <a:alpha val="69803"/>
            </a:srgbClr>
          </a:solidFill>
          <a:ln>
            <a:noFill/>
          </a:ln>
        </p:spPr>
        <p:txBody>
          <a:bodyPr spcFirstLastPara="1" wrap="square" lIns="18275" tIns="45700" rIns="1827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matchingName="Content with Caption" type="objTx">
  <p:cSld name="OBJECT_WITH_CAPTION_TEXT">
    <p:spTree>
      <p:nvGrpSpPr>
        <p:cNvPr id="1" name="Shape 58"/>
        <p:cNvGrpSpPr/>
        <p:nvPr/>
      </p:nvGrpSpPr>
      <p:grpSpPr>
        <a:xfrm>
          <a:off x="0" y="0"/>
          <a:ext cx="0" cy="0"/>
          <a:chOff x="0" y="0"/>
          <a:chExt cx="0" cy="0"/>
        </a:xfrm>
      </p:grpSpPr>
      <p:sp>
        <p:nvSpPr>
          <p:cNvPr id="59" name="Google Shape;59;p15"/>
          <p:cNvSpPr/>
          <p:nvPr/>
        </p:nvSpPr>
        <p:spPr>
          <a:xfrm>
            <a:off x="0" y="0"/>
            <a:ext cx="4572000" cy="68580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0" name="Google Shape;60;p15"/>
          <p:cNvSpPr txBox="1">
            <a:spLocks noGrp="1"/>
          </p:cNvSpPr>
          <p:nvPr>
            <p:ph type="title"/>
          </p:nvPr>
        </p:nvSpPr>
        <p:spPr>
          <a:xfrm>
            <a:off x="640703" y="2243829"/>
            <a:ext cx="3290594" cy="1141497"/>
          </a:xfrm>
          <a:prstGeom prst="rect">
            <a:avLst/>
          </a:prstGeom>
          <a:solidFill>
            <a:srgbClr val="FFFFFF"/>
          </a:solidFill>
          <a:ln w="9525" cap="flat" cmpd="sng">
            <a:solidFill>
              <a:srgbClr val="404040"/>
            </a:solidFill>
            <a:prstDash val="solid"/>
            <a:round/>
            <a:headEnd type="none" w="sm" len="sm"/>
            <a:tailEnd type="none" w="sm" len="sm"/>
          </a:ln>
        </p:spPr>
        <p:txBody>
          <a:bodyPr spcFirstLastPara="1" wrap="square" lIns="182875" tIns="182875" rIns="182875" bIns="182875" anchor="ctr" anchorCtr="1">
            <a:normAutofit/>
          </a:bodyPr>
          <a:lstStyle>
            <a:lvl1pPr lvl="0" algn="ctr">
              <a:lnSpc>
                <a:spcPct val="90000"/>
              </a:lnSpc>
              <a:spcBef>
                <a:spcPts val="0"/>
              </a:spcBef>
              <a:spcAft>
                <a:spcPts val="0"/>
              </a:spcAft>
              <a:buClr>
                <a:srgbClr val="262626"/>
              </a:buClr>
              <a:buSzPts val="2100"/>
              <a:buFont typeface="Gill Sans"/>
              <a:buNone/>
              <a:defRPr sz="2100">
                <a:solidFill>
                  <a:srgbClr val="262626"/>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1" name="Google Shape;61;p15"/>
          <p:cNvSpPr txBox="1">
            <a:spLocks noGrp="1"/>
          </p:cNvSpPr>
          <p:nvPr>
            <p:ph type="body" idx="1"/>
          </p:nvPr>
        </p:nvSpPr>
        <p:spPr>
          <a:xfrm>
            <a:off x="5052060" y="804672"/>
            <a:ext cx="3611880" cy="5248656"/>
          </a:xfrm>
          <a:prstGeom prst="rect">
            <a:avLst/>
          </a:prstGeom>
          <a:noFill/>
          <a:ln>
            <a:noFill/>
          </a:ln>
        </p:spPr>
        <p:txBody>
          <a:bodyPr spcFirstLastPara="1" wrap="square" lIns="91425" tIns="45700" rIns="91425" bIns="45700" anchor="t" anchorCtr="0">
            <a:normAutofit/>
          </a:bodyPr>
          <a:lstStyle>
            <a:lvl1pPr marL="457200" lvl="0" indent="-349250" algn="l">
              <a:lnSpc>
                <a:spcPct val="100000"/>
              </a:lnSpc>
              <a:spcBef>
                <a:spcPts val="1000"/>
              </a:spcBef>
              <a:spcAft>
                <a:spcPts val="0"/>
              </a:spcAft>
              <a:buSzPts val="1900"/>
              <a:buChar char="•"/>
              <a:defRPr sz="1900">
                <a:solidFill>
                  <a:schemeClr val="dk1"/>
                </a:solidFill>
              </a:defRPr>
            </a:lvl1pPr>
            <a:lvl2pPr marL="914400" lvl="1" indent="-330200" algn="l">
              <a:lnSpc>
                <a:spcPct val="100000"/>
              </a:lnSpc>
              <a:spcBef>
                <a:spcPts val="1000"/>
              </a:spcBef>
              <a:spcAft>
                <a:spcPts val="0"/>
              </a:spcAft>
              <a:buSzPts val="1600"/>
              <a:buChar char="•"/>
              <a:defRPr sz="1600">
                <a:solidFill>
                  <a:schemeClr val="dk1"/>
                </a:solidFill>
              </a:defRPr>
            </a:lvl2pPr>
            <a:lvl3pPr marL="1371600" lvl="2" indent="-330200" algn="l">
              <a:lnSpc>
                <a:spcPct val="100000"/>
              </a:lnSpc>
              <a:spcBef>
                <a:spcPts val="1000"/>
              </a:spcBef>
              <a:spcAft>
                <a:spcPts val="0"/>
              </a:spcAft>
              <a:buSzPts val="1600"/>
              <a:buChar char="•"/>
              <a:defRPr sz="1600">
                <a:solidFill>
                  <a:schemeClr val="dk1"/>
                </a:solidFill>
              </a:defRPr>
            </a:lvl3pPr>
            <a:lvl4pPr marL="1828800" lvl="3" indent="-330200" algn="l">
              <a:lnSpc>
                <a:spcPct val="100000"/>
              </a:lnSpc>
              <a:spcBef>
                <a:spcPts val="1000"/>
              </a:spcBef>
              <a:spcAft>
                <a:spcPts val="0"/>
              </a:spcAft>
              <a:buSzPts val="1600"/>
              <a:buChar char="•"/>
              <a:defRPr sz="1600">
                <a:solidFill>
                  <a:schemeClr val="dk1"/>
                </a:solidFill>
              </a:defRPr>
            </a:lvl4pPr>
            <a:lvl5pPr marL="2286000" lvl="4" indent="-330200" algn="l">
              <a:lnSpc>
                <a:spcPct val="100000"/>
              </a:lnSpc>
              <a:spcBef>
                <a:spcPts val="1000"/>
              </a:spcBef>
              <a:spcAft>
                <a:spcPts val="0"/>
              </a:spcAft>
              <a:buSzPts val="1600"/>
              <a:buChar char="•"/>
              <a:defRPr sz="1600">
                <a:solidFill>
                  <a:schemeClr val="dk1"/>
                </a:solidFill>
              </a:defRPr>
            </a:lvl5pPr>
            <a:lvl6pPr marL="2743200" lvl="5" indent="-330200" algn="l">
              <a:lnSpc>
                <a:spcPct val="100000"/>
              </a:lnSpc>
              <a:spcBef>
                <a:spcPts val="1000"/>
              </a:spcBef>
              <a:spcAft>
                <a:spcPts val="0"/>
              </a:spcAft>
              <a:buSzPts val="1600"/>
              <a:buChar char="•"/>
              <a:defRPr sz="1600"/>
            </a:lvl6pPr>
            <a:lvl7pPr marL="3200400" lvl="6" indent="-330200" algn="l">
              <a:lnSpc>
                <a:spcPct val="100000"/>
              </a:lnSpc>
              <a:spcBef>
                <a:spcPts val="1000"/>
              </a:spcBef>
              <a:spcAft>
                <a:spcPts val="0"/>
              </a:spcAft>
              <a:buSzPts val="1600"/>
              <a:buChar char="•"/>
              <a:defRPr sz="1600"/>
            </a:lvl7pPr>
            <a:lvl8pPr marL="3657600" lvl="7" indent="-330200" algn="l">
              <a:lnSpc>
                <a:spcPct val="100000"/>
              </a:lnSpc>
              <a:spcBef>
                <a:spcPts val="1000"/>
              </a:spcBef>
              <a:spcAft>
                <a:spcPts val="0"/>
              </a:spcAft>
              <a:buSzPts val="1600"/>
              <a:buChar char="•"/>
              <a:defRPr sz="1600"/>
            </a:lvl8pPr>
            <a:lvl9pPr marL="4114800" lvl="8" indent="-330200" algn="l">
              <a:lnSpc>
                <a:spcPct val="100000"/>
              </a:lnSpc>
              <a:spcBef>
                <a:spcPts val="1000"/>
              </a:spcBef>
              <a:spcAft>
                <a:spcPts val="0"/>
              </a:spcAft>
              <a:buSzPts val="1600"/>
              <a:buChar char="•"/>
              <a:defRPr sz="1600"/>
            </a:lvl9pPr>
          </a:lstStyle>
          <a:p>
            <a:endParaRPr/>
          </a:p>
        </p:txBody>
      </p:sp>
      <p:sp>
        <p:nvSpPr>
          <p:cNvPr id="62" name="Google Shape;62;p15"/>
          <p:cNvSpPr txBox="1">
            <a:spLocks noGrp="1"/>
          </p:cNvSpPr>
          <p:nvPr>
            <p:ph type="body" idx="2"/>
          </p:nvPr>
        </p:nvSpPr>
        <p:spPr>
          <a:xfrm>
            <a:off x="862965" y="3549918"/>
            <a:ext cx="2846070" cy="2194036"/>
          </a:xfrm>
          <a:prstGeom prst="rect">
            <a:avLst/>
          </a:prstGeom>
          <a:noFill/>
          <a:ln>
            <a:noFill/>
          </a:ln>
        </p:spPr>
        <p:txBody>
          <a:bodyPr spcFirstLastPara="1" wrap="square" lIns="91425" tIns="45700" rIns="91425" bIns="45700" anchor="t" anchorCtr="1">
            <a:normAutofit/>
          </a:bodyPr>
          <a:lstStyle>
            <a:lvl1pPr marL="457200" lvl="0" indent="-228600" algn="ctr">
              <a:lnSpc>
                <a:spcPct val="100000"/>
              </a:lnSpc>
              <a:spcBef>
                <a:spcPts val="1000"/>
              </a:spcBef>
              <a:spcAft>
                <a:spcPts val="0"/>
              </a:spcAft>
              <a:buSzPts val="1500"/>
              <a:buNone/>
              <a:defRPr sz="1500">
                <a:solidFill>
                  <a:srgbClr val="FFFFFF"/>
                </a:solidFill>
              </a:defRPr>
            </a:lvl1pPr>
            <a:lvl2pPr marL="914400" lvl="1" indent="-228600" algn="l">
              <a:lnSpc>
                <a:spcPct val="100000"/>
              </a:lnSpc>
              <a:spcBef>
                <a:spcPts val="1000"/>
              </a:spcBef>
              <a:spcAft>
                <a:spcPts val="0"/>
              </a:spcAft>
              <a:buSzPts val="1400"/>
              <a:buNone/>
              <a:defRPr sz="1400"/>
            </a:lvl2pPr>
            <a:lvl3pPr marL="1371600" lvl="2" indent="-228600" algn="l">
              <a:lnSpc>
                <a:spcPct val="100000"/>
              </a:lnSpc>
              <a:spcBef>
                <a:spcPts val="1000"/>
              </a:spcBef>
              <a:spcAft>
                <a:spcPts val="0"/>
              </a:spcAft>
              <a:buSzPts val="1200"/>
              <a:buNone/>
              <a:defRPr sz="1200"/>
            </a:lvl3pPr>
            <a:lvl4pPr marL="1828800" lvl="3" indent="-228600" algn="l">
              <a:lnSpc>
                <a:spcPct val="100000"/>
              </a:lnSpc>
              <a:spcBef>
                <a:spcPts val="1000"/>
              </a:spcBef>
              <a:spcAft>
                <a:spcPts val="0"/>
              </a:spcAft>
              <a:buSzPts val="1000"/>
              <a:buNone/>
              <a:defRPr sz="1000"/>
            </a:lvl4pPr>
            <a:lvl5pPr marL="2286000" lvl="4" indent="-228600" algn="l">
              <a:lnSpc>
                <a:spcPct val="100000"/>
              </a:lnSpc>
              <a:spcBef>
                <a:spcPts val="1000"/>
              </a:spcBef>
              <a:spcAft>
                <a:spcPts val="0"/>
              </a:spcAft>
              <a:buSzPts val="1000"/>
              <a:buNone/>
              <a:defRPr sz="1000"/>
            </a:lvl5pPr>
            <a:lvl6pPr marL="2743200" lvl="5" indent="-228600" algn="l">
              <a:lnSpc>
                <a:spcPct val="100000"/>
              </a:lnSpc>
              <a:spcBef>
                <a:spcPts val="1000"/>
              </a:spcBef>
              <a:spcAft>
                <a:spcPts val="0"/>
              </a:spcAft>
              <a:buSzPts val="1000"/>
              <a:buNone/>
              <a:defRPr sz="1000"/>
            </a:lvl6pPr>
            <a:lvl7pPr marL="3200400" lvl="6" indent="-228600" algn="l">
              <a:lnSpc>
                <a:spcPct val="100000"/>
              </a:lnSpc>
              <a:spcBef>
                <a:spcPts val="1000"/>
              </a:spcBef>
              <a:spcAft>
                <a:spcPts val="0"/>
              </a:spcAft>
              <a:buSzPts val="1000"/>
              <a:buNone/>
              <a:defRPr sz="1000"/>
            </a:lvl7pPr>
            <a:lvl8pPr marL="3657600" lvl="7" indent="-228600" algn="l">
              <a:lnSpc>
                <a:spcPct val="100000"/>
              </a:lnSpc>
              <a:spcBef>
                <a:spcPts val="1000"/>
              </a:spcBef>
              <a:spcAft>
                <a:spcPts val="0"/>
              </a:spcAft>
              <a:buSzPts val="1000"/>
              <a:buNone/>
              <a:defRPr sz="1000"/>
            </a:lvl8pPr>
            <a:lvl9pPr marL="4114800" lvl="8" indent="-228600" algn="l">
              <a:lnSpc>
                <a:spcPct val="100000"/>
              </a:lnSpc>
              <a:spcBef>
                <a:spcPts val="1000"/>
              </a:spcBef>
              <a:spcAft>
                <a:spcPts val="0"/>
              </a:spcAft>
              <a:buSzPts val="1000"/>
              <a:buNone/>
              <a:defRPr sz="1000"/>
            </a:lvl9pPr>
          </a:lstStyle>
          <a:p>
            <a:endParaRPr/>
          </a:p>
        </p:txBody>
      </p:sp>
      <p:sp>
        <p:nvSpPr>
          <p:cNvPr id="63" name="Google Shape;63;p15"/>
          <p:cNvSpPr txBox="1">
            <a:spLocks noGrp="1"/>
          </p:cNvSpPr>
          <p:nvPr>
            <p:ph type="dt" idx="10"/>
          </p:nvPr>
        </p:nvSpPr>
        <p:spPr>
          <a:xfrm>
            <a:off x="5978943" y="6238816"/>
            <a:ext cx="2065310" cy="323968"/>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15"/>
          <p:cNvSpPr txBox="1">
            <a:spLocks noGrp="1"/>
          </p:cNvSpPr>
          <p:nvPr>
            <p:ph type="ftr" idx="11"/>
          </p:nvPr>
        </p:nvSpPr>
        <p:spPr>
          <a:xfrm>
            <a:off x="640703" y="6236208"/>
            <a:ext cx="3806398" cy="320040"/>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SzPts val="1400"/>
              <a:buNone/>
              <a:defRPr>
                <a:solidFill>
                  <a:srgbClr val="FFFFFF"/>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5" name="Google Shape;65;p15"/>
          <p:cNvSpPr>
            <a:spLocks noGrp="1"/>
          </p:cNvSpPr>
          <p:nvPr>
            <p:ph type="sldNum" idx="12"/>
          </p:nvPr>
        </p:nvSpPr>
        <p:spPr>
          <a:xfrm>
            <a:off x="8240112" y="6217920"/>
            <a:ext cx="365760" cy="365760"/>
          </a:xfrm>
          <a:prstGeom prst="ellipse">
            <a:avLst/>
          </a:prstGeom>
          <a:solidFill>
            <a:srgbClr val="1D1D1D">
              <a:alpha val="69803"/>
            </a:srgbClr>
          </a:solidFill>
          <a:ln>
            <a:noFill/>
          </a:ln>
        </p:spPr>
        <p:txBody>
          <a:bodyPr spcFirstLastPara="1" wrap="square" lIns="18275" tIns="45700" rIns="1827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matchingName="Picture with Caption" type="picTx">
  <p:cSld name="PICTURE_WITH_CAPTION_TEXT">
    <p:spTree>
      <p:nvGrpSpPr>
        <p:cNvPr id="1" name="Shape 66"/>
        <p:cNvGrpSpPr/>
        <p:nvPr/>
      </p:nvGrpSpPr>
      <p:grpSpPr>
        <a:xfrm>
          <a:off x="0" y="0"/>
          <a:ext cx="0" cy="0"/>
          <a:chOff x="0" y="0"/>
          <a:chExt cx="0" cy="0"/>
        </a:xfrm>
      </p:grpSpPr>
      <p:sp>
        <p:nvSpPr>
          <p:cNvPr id="67" name="Google Shape;67;p16"/>
          <p:cNvSpPr/>
          <p:nvPr/>
        </p:nvSpPr>
        <p:spPr>
          <a:xfrm>
            <a:off x="0" y="0"/>
            <a:ext cx="4572000" cy="6858000"/>
          </a:xfrm>
          <a:prstGeom prst="rect">
            <a:avLst/>
          </a:pr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8" name="Google Shape;68;p16"/>
          <p:cNvSpPr txBox="1">
            <a:spLocks noGrp="1"/>
          </p:cNvSpPr>
          <p:nvPr>
            <p:ph type="title"/>
          </p:nvPr>
        </p:nvSpPr>
        <p:spPr>
          <a:xfrm>
            <a:off x="640080" y="2243828"/>
            <a:ext cx="3291840" cy="1143000"/>
          </a:xfrm>
          <a:prstGeom prst="rect">
            <a:avLst/>
          </a:prstGeom>
          <a:solidFill>
            <a:srgbClr val="FFFFFF"/>
          </a:solidFill>
          <a:ln w="9525" cap="flat" cmpd="sng">
            <a:solidFill>
              <a:srgbClr val="262626"/>
            </a:solidFill>
            <a:prstDash val="solid"/>
            <a:round/>
            <a:headEnd type="none" w="sm" len="sm"/>
            <a:tailEnd type="none" w="sm" len="sm"/>
          </a:ln>
        </p:spPr>
        <p:txBody>
          <a:bodyPr spcFirstLastPara="1" wrap="square" lIns="182875" tIns="182875" rIns="182875" bIns="182875" anchor="ctr" anchorCtr="1">
            <a:noAutofit/>
          </a:bodyPr>
          <a:lstStyle>
            <a:lvl1pPr lvl="0" algn="ctr">
              <a:lnSpc>
                <a:spcPct val="90000"/>
              </a:lnSpc>
              <a:spcBef>
                <a:spcPts val="0"/>
              </a:spcBef>
              <a:spcAft>
                <a:spcPts val="0"/>
              </a:spcAft>
              <a:buClr>
                <a:srgbClr val="262626"/>
              </a:buClr>
              <a:buSzPts val="2100"/>
              <a:buFont typeface="Gill Sans"/>
              <a:buNone/>
              <a:defRPr sz="2100">
                <a:solidFill>
                  <a:srgbClr val="262626"/>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9" name="Google Shape;69;p16"/>
          <p:cNvSpPr>
            <a:spLocks noGrp="1"/>
          </p:cNvSpPr>
          <p:nvPr>
            <p:ph type="pic" idx="2"/>
          </p:nvPr>
        </p:nvSpPr>
        <p:spPr>
          <a:xfrm>
            <a:off x="4572000" y="0"/>
            <a:ext cx="4576573" cy="6858000"/>
          </a:xfrm>
          <a:prstGeom prst="rect">
            <a:avLst/>
          </a:prstGeom>
          <a:solidFill>
            <a:schemeClr val="lt1"/>
          </a:solidFill>
          <a:ln>
            <a:noFill/>
          </a:ln>
        </p:spPr>
      </p:sp>
      <p:sp>
        <p:nvSpPr>
          <p:cNvPr id="70" name="Google Shape;70;p16"/>
          <p:cNvSpPr txBox="1">
            <a:spLocks noGrp="1"/>
          </p:cNvSpPr>
          <p:nvPr>
            <p:ph type="body" idx="1"/>
          </p:nvPr>
        </p:nvSpPr>
        <p:spPr>
          <a:xfrm>
            <a:off x="862965" y="3549919"/>
            <a:ext cx="2846070" cy="2194037"/>
          </a:xfrm>
          <a:prstGeom prst="rect">
            <a:avLst/>
          </a:prstGeom>
          <a:noFill/>
          <a:ln>
            <a:noFill/>
          </a:ln>
        </p:spPr>
        <p:txBody>
          <a:bodyPr spcFirstLastPara="1" wrap="square" lIns="91425" tIns="45700" rIns="91425" bIns="45700" anchor="t" anchorCtr="1">
            <a:normAutofit/>
          </a:bodyPr>
          <a:lstStyle>
            <a:lvl1pPr marL="457200" lvl="0" indent="-228600" algn="ctr">
              <a:lnSpc>
                <a:spcPct val="100000"/>
              </a:lnSpc>
              <a:spcBef>
                <a:spcPts val="1000"/>
              </a:spcBef>
              <a:spcAft>
                <a:spcPts val="0"/>
              </a:spcAft>
              <a:buSzPts val="1500"/>
              <a:buNone/>
              <a:defRPr sz="1500">
                <a:solidFill>
                  <a:srgbClr val="FFFFFF"/>
                </a:solidFill>
              </a:defRPr>
            </a:lvl1pPr>
            <a:lvl2pPr marL="914400" lvl="1" indent="-228600" algn="l">
              <a:lnSpc>
                <a:spcPct val="100000"/>
              </a:lnSpc>
              <a:spcBef>
                <a:spcPts val="1000"/>
              </a:spcBef>
              <a:spcAft>
                <a:spcPts val="0"/>
              </a:spcAft>
              <a:buSzPts val="1400"/>
              <a:buNone/>
              <a:defRPr sz="1400"/>
            </a:lvl2pPr>
            <a:lvl3pPr marL="1371600" lvl="2" indent="-228600" algn="l">
              <a:lnSpc>
                <a:spcPct val="100000"/>
              </a:lnSpc>
              <a:spcBef>
                <a:spcPts val="1000"/>
              </a:spcBef>
              <a:spcAft>
                <a:spcPts val="0"/>
              </a:spcAft>
              <a:buSzPts val="1200"/>
              <a:buNone/>
              <a:defRPr sz="1200"/>
            </a:lvl3pPr>
            <a:lvl4pPr marL="1828800" lvl="3" indent="-228600" algn="l">
              <a:lnSpc>
                <a:spcPct val="100000"/>
              </a:lnSpc>
              <a:spcBef>
                <a:spcPts val="1000"/>
              </a:spcBef>
              <a:spcAft>
                <a:spcPts val="0"/>
              </a:spcAft>
              <a:buSzPts val="1000"/>
              <a:buNone/>
              <a:defRPr sz="1000"/>
            </a:lvl4pPr>
            <a:lvl5pPr marL="2286000" lvl="4" indent="-228600" algn="l">
              <a:lnSpc>
                <a:spcPct val="100000"/>
              </a:lnSpc>
              <a:spcBef>
                <a:spcPts val="1000"/>
              </a:spcBef>
              <a:spcAft>
                <a:spcPts val="0"/>
              </a:spcAft>
              <a:buSzPts val="1000"/>
              <a:buNone/>
              <a:defRPr sz="1000"/>
            </a:lvl5pPr>
            <a:lvl6pPr marL="2743200" lvl="5" indent="-228600" algn="l">
              <a:lnSpc>
                <a:spcPct val="100000"/>
              </a:lnSpc>
              <a:spcBef>
                <a:spcPts val="1000"/>
              </a:spcBef>
              <a:spcAft>
                <a:spcPts val="0"/>
              </a:spcAft>
              <a:buSzPts val="1000"/>
              <a:buNone/>
              <a:defRPr sz="1000"/>
            </a:lvl6pPr>
            <a:lvl7pPr marL="3200400" lvl="6" indent="-228600" algn="l">
              <a:lnSpc>
                <a:spcPct val="100000"/>
              </a:lnSpc>
              <a:spcBef>
                <a:spcPts val="1000"/>
              </a:spcBef>
              <a:spcAft>
                <a:spcPts val="0"/>
              </a:spcAft>
              <a:buSzPts val="1000"/>
              <a:buNone/>
              <a:defRPr sz="1000"/>
            </a:lvl7pPr>
            <a:lvl8pPr marL="3657600" lvl="7" indent="-228600" algn="l">
              <a:lnSpc>
                <a:spcPct val="100000"/>
              </a:lnSpc>
              <a:spcBef>
                <a:spcPts val="1000"/>
              </a:spcBef>
              <a:spcAft>
                <a:spcPts val="0"/>
              </a:spcAft>
              <a:buSzPts val="1000"/>
              <a:buNone/>
              <a:defRPr sz="1000"/>
            </a:lvl8pPr>
            <a:lvl9pPr marL="4114800" lvl="8" indent="-228600" algn="l">
              <a:lnSpc>
                <a:spcPct val="100000"/>
              </a:lnSpc>
              <a:spcBef>
                <a:spcPts val="1000"/>
              </a:spcBef>
              <a:spcAft>
                <a:spcPts val="0"/>
              </a:spcAft>
              <a:buSzPts val="1000"/>
              <a:buNone/>
              <a:defRPr sz="1000"/>
            </a:lvl9pPr>
          </a:lstStyle>
          <a:p>
            <a:endParaRPr/>
          </a:p>
        </p:txBody>
      </p:sp>
      <p:sp>
        <p:nvSpPr>
          <p:cNvPr id="71" name="Google Shape;71;p16"/>
          <p:cNvSpPr txBox="1">
            <a:spLocks noGrp="1"/>
          </p:cNvSpPr>
          <p:nvPr>
            <p:ph type="dt" idx="10"/>
          </p:nvPr>
        </p:nvSpPr>
        <p:spPr>
          <a:xfrm>
            <a:off x="5978943" y="6238816"/>
            <a:ext cx="2065310" cy="323968"/>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solidFill>
                  <a:srgbClr val="FFFFFF"/>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6"/>
          <p:cNvSpPr txBox="1">
            <a:spLocks noGrp="1"/>
          </p:cNvSpPr>
          <p:nvPr>
            <p:ph type="ftr" idx="11"/>
          </p:nvPr>
        </p:nvSpPr>
        <p:spPr>
          <a:xfrm>
            <a:off x="640080" y="6236208"/>
            <a:ext cx="3803904" cy="320040"/>
          </a:xfrm>
          <a:prstGeom prst="rect">
            <a:avLst/>
          </a:prstGeom>
          <a:noFill/>
          <a:ln>
            <a:noFill/>
          </a:ln>
        </p:spPr>
        <p:txBody>
          <a:bodyPr spcFirstLastPara="1" wrap="square" lIns="91425" tIns="45700" rIns="91425" bIns="45700" anchor="ctr" anchorCtr="0">
            <a:normAutofit/>
          </a:bodyPr>
          <a:lstStyle>
            <a:lvl1pPr lvl="0" algn="l">
              <a:spcBef>
                <a:spcPts val="0"/>
              </a:spcBef>
              <a:spcAft>
                <a:spcPts val="0"/>
              </a:spcAft>
              <a:buSzPts val="1400"/>
              <a:buNone/>
              <a:defRPr>
                <a:solidFill>
                  <a:srgbClr val="FFFFFF"/>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6"/>
          <p:cNvSpPr>
            <a:spLocks noGrp="1"/>
          </p:cNvSpPr>
          <p:nvPr>
            <p:ph type="sldNum" idx="12"/>
          </p:nvPr>
        </p:nvSpPr>
        <p:spPr>
          <a:xfrm>
            <a:off x="8240112" y="6217920"/>
            <a:ext cx="365760" cy="365760"/>
          </a:xfrm>
          <a:prstGeom prst="ellipse">
            <a:avLst/>
          </a:prstGeom>
          <a:solidFill>
            <a:srgbClr val="1D1D1D">
              <a:alpha val="69803"/>
            </a:srgbClr>
          </a:solidFill>
          <a:ln>
            <a:noFill/>
          </a:ln>
        </p:spPr>
        <p:txBody>
          <a:bodyPr spcFirstLastPara="1" wrap="square" lIns="18275" tIns="45700" rIns="1827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matchingName="Title and Vertical Text" type="vertTx">
  <p:cSld name="VERTICAL_TEXT">
    <p:spTree>
      <p:nvGrpSpPr>
        <p:cNvPr id="1" name="Shape 74"/>
        <p:cNvGrpSpPr/>
        <p:nvPr/>
      </p:nvGrpSpPr>
      <p:grpSpPr>
        <a:xfrm>
          <a:off x="0" y="0"/>
          <a:ext cx="0" cy="0"/>
          <a:chOff x="0" y="0"/>
          <a:chExt cx="0" cy="0"/>
        </a:xfrm>
      </p:grpSpPr>
      <p:sp>
        <p:nvSpPr>
          <p:cNvPr id="75" name="Google Shape;75;p17"/>
          <p:cNvSpPr txBox="1">
            <a:spLocks noGrp="1"/>
          </p:cNvSpPr>
          <p:nvPr>
            <p:ph type="title"/>
          </p:nvPr>
        </p:nvSpPr>
        <p:spPr>
          <a:xfrm>
            <a:off x="1606045" y="964692"/>
            <a:ext cx="5937755" cy="1188720"/>
          </a:xfrm>
          <a:prstGeom prst="rect">
            <a:avLst/>
          </a:prstGeom>
          <a:solidFill>
            <a:schemeClr val="lt1"/>
          </a:solidFill>
          <a:ln w="31750" cap="sq" cmpd="sng">
            <a:solidFill>
              <a:srgbClr val="3F3F3F"/>
            </a:solidFill>
            <a:prstDash val="solid"/>
            <a:miter lim="800000"/>
            <a:headEnd type="none" w="sm" len="sm"/>
            <a:tailEnd type="none" w="sm" len="sm"/>
          </a:ln>
        </p:spPr>
        <p:txBody>
          <a:bodyPr spcFirstLastPara="1" wrap="square" lIns="182875" tIns="182875" rIns="182875" bIns="182875" anchor="ctr" anchorCtr="0">
            <a:normAutofit/>
          </a:bodyPr>
          <a:lstStyle>
            <a:lvl1pPr lvl="0" algn="ctr">
              <a:lnSpc>
                <a:spcPct val="90000"/>
              </a:lnSpc>
              <a:spcBef>
                <a:spcPts val="0"/>
              </a:spcBef>
              <a:spcAft>
                <a:spcPts val="0"/>
              </a:spcAft>
              <a:buClr>
                <a:srgbClr val="262626"/>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7"/>
          <p:cNvSpPr txBox="1">
            <a:spLocks noGrp="1"/>
          </p:cNvSpPr>
          <p:nvPr>
            <p:ph type="body" idx="1"/>
          </p:nvPr>
        </p:nvSpPr>
        <p:spPr>
          <a:xfrm rot="5400000">
            <a:off x="3023931" y="1220159"/>
            <a:ext cx="3101983" cy="5937755"/>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1000"/>
              </a:spcBef>
              <a:spcAft>
                <a:spcPts val="0"/>
              </a:spcAft>
              <a:buSzPts val="1800"/>
              <a:buChar char="•"/>
              <a:defRPr/>
            </a:lvl1pPr>
            <a:lvl2pPr marL="914400" lvl="1" indent="-342900" algn="l">
              <a:lnSpc>
                <a:spcPct val="100000"/>
              </a:lnSpc>
              <a:spcBef>
                <a:spcPts val="1000"/>
              </a:spcBef>
              <a:spcAft>
                <a:spcPts val="0"/>
              </a:spcAft>
              <a:buSzPts val="1800"/>
              <a:buChar char="•"/>
              <a:defRPr/>
            </a:lvl2pPr>
            <a:lvl3pPr marL="1371600" lvl="2" indent="-342900" algn="l">
              <a:lnSpc>
                <a:spcPct val="100000"/>
              </a:lnSpc>
              <a:spcBef>
                <a:spcPts val="1000"/>
              </a:spcBef>
              <a:spcAft>
                <a:spcPts val="0"/>
              </a:spcAft>
              <a:buSzPts val="1800"/>
              <a:buChar char="•"/>
              <a:defRPr/>
            </a:lvl3pPr>
            <a:lvl4pPr marL="1828800" lvl="3" indent="-342900" algn="l">
              <a:lnSpc>
                <a:spcPct val="100000"/>
              </a:lnSpc>
              <a:spcBef>
                <a:spcPts val="1000"/>
              </a:spcBef>
              <a:spcAft>
                <a:spcPts val="0"/>
              </a:spcAft>
              <a:buSzPts val="1800"/>
              <a:buChar char="•"/>
              <a:defRPr/>
            </a:lvl4pPr>
            <a:lvl5pPr marL="2286000" lvl="4" indent="-342900" algn="l">
              <a:lnSpc>
                <a:spcPct val="100000"/>
              </a:lnSpc>
              <a:spcBef>
                <a:spcPts val="1000"/>
              </a:spcBef>
              <a:spcAft>
                <a:spcPts val="0"/>
              </a:spcAft>
              <a:buSzPts val="1800"/>
              <a:buChar char="•"/>
              <a:defRPr/>
            </a:lvl5pPr>
            <a:lvl6pPr marL="2743200" lvl="5" indent="-342900" algn="l">
              <a:lnSpc>
                <a:spcPct val="100000"/>
              </a:lnSpc>
              <a:spcBef>
                <a:spcPts val="1000"/>
              </a:spcBef>
              <a:spcAft>
                <a:spcPts val="0"/>
              </a:spcAft>
              <a:buSzPts val="1800"/>
              <a:buChar char="•"/>
              <a:defRPr/>
            </a:lvl6pPr>
            <a:lvl7pPr marL="3200400" lvl="6" indent="-342900" algn="l">
              <a:lnSpc>
                <a:spcPct val="100000"/>
              </a:lnSpc>
              <a:spcBef>
                <a:spcPts val="1000"/>
              </a:spcBef>
              <a:spcAft>
                <a:spcPts val="0"/>
              </a:spcAft>
              <a:buSzPts val="1800"/>
              <a:buChar char="•"/>
              <a:defRPr/>
            </a:lvl7pPr>
            <a:lvl8pPr marL="3657600" lvl="7" indent="-342900" algn="l">
              <a:lnSpc>
                <a:spcPct val="100000"/>
              </a:lnSpc>
              <a:spcBef>
                <a:spcPts val="1000"/>
              </a:spcBef>
              <a:spcAft>
                <a:spcPts val="0"/>
              </a:spcAft>
              <a:buSzPts val="1800"/>
              <a:buChar char="•"/>
              <a:defRPr/>
            </a:lvl8pPr>
            <a:lvl9pPr marL="4114800" lvl="8" indent="-342900" algn="l">
              <a:lnSpc>
                <a:spcPct val="100000"/>
              </a:lnSpc>
              <a:spcBef>
                <a:spcPts val="1000"/>
              </a:spcBef>
              <a:spcAft>
                <a:spcPts val="0"/>
              </a:spcAft>
              <a:buSzPts val="1800"/>
              <a:buChar char="•"/>
              <a:defRPr/>
            </a:lvl9pPr>
          </a:lstStyle>
          <a:p>
            <a:endParaRPr/>
          </a:p>
        </p:txBody>
      </p:sp>
      <p:sp>
        <p:nvSpPr>
          <p:cNvPr id="77" name="Google Shape;77;p17"/>
          <p:cNvSpPr txBox="1">
            <a:spLocks noGrp="1"/>
          </p:cNvSpPr>
          <p:nvPr>
            <p:ph type="dt" idx="10"/>
          </p:nvPr>
        </p:nvSpPr>
        <p:spPr>
          <a:xfrm>
            <a:off x="5978943" y="6238816"/>
            <a:ext cx="2065310" cy="323968"/>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7"/>
          <p:cNvSpPr txBox="1">
            <a:spLocks noGrp="1"/>
          </p:cNvSpPr>
          <p:nvPr>
            <p:ph type="ftr" idx="11"/>
          </p:nvPr>
        </p:nvSpPr>
        <p:spPr>
          <a:xfrm>
            <a:off x="1102239" y="6236208"/>
            <a:ext cx="4556664" cy="32004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7"/>
          <p:cNvSpPr>
            <a:spLocks noGrp="1"/>
          </p:cNvSpPr>
          <p:nvPr>
            <p:ph type="sldNum" idx="12"/>
          </p:nvPr>
        </p:nvSpPr>
        <p:spPr>
          <a:xfrm>
            <a:off x="8240112" y="6217920"/>
            <a:ext cx="365760" cy="365760"/>
          </a:xfrm>
          <a:prstGeom prst="ellipse">
            <a:avLst/>
          </a:prstGeom>
          <a:solidFill>
            <a:srgbClr val="1D1D1D">
              <a:alpha val="69803"/>
            </a:srgbClr>
          </a:solidFill>
          <a:ln>
            <a:noFill/>
          </a:ln>
        </p:spPr>
        <p:txBody>
          <a:bodyPr spcFirstLastPara="1" wrap="square" lIns="18275" tIns="45700" rIns="1827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matchingName="Vertical Title and Text" type="vertTitleAndTx">
  <p:cSld name="VERTICAL_TITLE_AND_VERTICAL_TEXT">
    <p:spTree>
      <p:nvGrpSpPr>
        <p:cNvPr id="1" name="Shape 80"/>
        <p:cNvGrpSpPr/>
        <p:nvPr/>
      </p:nvGrpSpPr>
      <p:grpSpPr>
        <a:xfrm>
          <a:off x="0" y="0"/>
          <a:ext cx="0" cy="0"/>
          <a:chOff x="0" y="0"/>
          <a:chExt cx="0" cy="0"/>
        </a:xfrm>
      </p:grpSpPr>
      <p:sp>
        <p:nvSpPr>
          <p:cNvPr id="81" name="Google Shape;81;p18"/>
          <p:cNvSpPr txBox="1">
            <a:spLocks noGrp="1"/>
          </p:cNvSpPr>
          <p:nvPr>
            <p:ph type="title"/>
          </p:nvPr>
        </p:nvSpPr>
        <p:spPr>
          <a:xfrm rot="5400000">
            <a:off x="4525077" y="2902017"/>
            <a:ext cx="4983480" cy="1053966"/>
          </a:xfrm>
          <a:prstGeom prst="rect">
            <a:avLst/>
          </a:prstGeom>
          <a:solidFill>
            <a:schemeClr val="lt1"/>
          </a:solidFill>
          <a:ln w="31750" cap="sq" cmpd="sng">
            <a:solidFill>
              <a:srgbClr val="3F3F3F"/>
            </a:solidFill>
            <a:prstDash val="solid"/>
            <a:miter lim="800000"/>
            <a:headEnd type="none" w="sm" len="sm"/>
            <a:tailEnd type="none" w="sm" len="sm"/>
          </a:ln>
        </p:spPr>
        <p:txBody>
          <a:bodyPr spcFirstLastPara="1" wrap="square" lIns="182875" tIns="182875" rIns="182875" bIns="182875" anchor="ctr" anchorCtr="0">
            <a:normAutofit/>
          </a:bodyPr>
          <a:lstStyle>
            <a:lvl1pPr lvl="0" algn="ctr">
              <a:lnSpc>
                <a:spcPct val="90000"/>
              </a:lnSpc>
              <a:spcBef>
                <a:spcPts val="0"/>
              </a:spcBef>
              <a:spcAft>
                <a:spcPts val="0"/>
              </a:spcAft>
              <a:buClr>
                <a:srgbClr val="262626"/>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2" name="Google Shape;82;p18"/>
          <p:cNvSpPr txBox="1">
            <a:spLocks noGrp="1"/>
          </p:cNvSpPr>
          <p:nvPr>
            <p:ph type="body" idx="1"/>
          </p:nvPr>
        </p:nvSpPr>
        <p:spPr>
          <a:xfrm rot="5400000">
            <a:off x="1472393" y="1070913"/>
            <a:ext cx="4983480" cy="4716174"/>
          </a:xfrm>
          <a:prstGeom prst="rect">
            <a:avLst/>
          </a:prstGeom>
          <a:noFill/>
          <a:ln>
            <a:noFill/>
          </a:ln>
        </p:spPr>
        <p:txBody>
          <a:bodyPr spcFirstLastPara="1" wrap="square" lIns="91425" tIns="45700" rIns="91425" bIns="45700" anchor="t" anchorCtr="0">
            <a:normAutofit/>
          </a:bodyPr>
          <a:lstStyle>
            <a:lvl1pPr marL="457200" lvl="0" indent="-342900" algn="l">
              <a:lnSpc>
                <a:spcPct val="100000"/>
              </a:lnSpc>
              <a:spcBef>
                <a:spcPts val="1000"/>
              </a:spcBef>
              <a:spcAft>
                <a:spcPts val="0"/>
              </a:spcAft>
              <a:buSzPts val="1800"/>
              <a:buChar char="•"/>
              <a:defRPr/>
            </a:lvl1pPr>
            <a:lvl2pPr marL="914400" lvl="1" indent="-342900" algn="l">
              <a:lnSpc>
                <a:spcPct val="100000"/>
              </a:lnSpc>
              <a:spcBef>
                <a:spcPts val="1000"/>
              </a:spcBef>
              <a:spcAft>
                <a:spcPts val="0"/>
              </a:spcAft>
              <a:buSzPts val="1800"/>
              <a:buChar char="•"/>
              <a:defRPr/>
            </a:lvl2pPr>
            <a:lvl3pPr marL="1371600" lvl="2" indent="-342900" algn="l">
              <a:lnSpc>
                <a:spcPct val="100000"/>
              </a:lnSpc>
              <a:spcBef>
                <a:spcPts val="1000"/>
              </a:spcBef>
              <a:spcAft>
                <a:spcPts val="0"/>
              </a:spcAft>
              <a:buSzPts val="1800"/>
              <a:buChar char="•"/>
              <a:defRPr/>
            </a:lvl3pPr>
            <a:lvl4pPr marL="1828800" lvl="3" indent="-342900" algn="l">
              <a:lnSpc>
                <a:spcPct val="100000"/>
              </a:lnSpc>
              <a:spcBef>
                <a:spcPts val="1000"/>
              </a:spcBef>
              <a:spcAft>
                <a:spcPts val="0"/>
              </a:spcAft>
              <a:buSzPts val="1800"/>
              <a:buChar char="•"/>
              <a:defRPr/>
            </a:lvl4pPr>
            <a:lvl5pPr marL="2286000" lvl="4" indent="-342900" algn="l">
              <a:lnSpc>
                <a:spcPct val="100000"/>
              </a:lnSpc>
              <a:spcBef>
                <a:spcPts val="1000"/>
              </a:spcBef>
              <a:spcAft>
                <a:spcPts val="0"/>
              </a:spcAft>
              <a:buSzPts val="1800"/>
              <a:buChar char="•"/>
              <a:defRPr/>
            </a:lvl5pPr>
            <a:lvl6pPr marL="2743200" lvl="5" indent="-342900" algn="l">
              <a:lnSpc>
                <a:spcPct val="100000"/>
              </a:lnSpc>
              <a:spcBef>
                <a:spcPts val="1000"/>
              </a:spcBef>
              <a:spcAft>
                <a:spcPts val="0"/>
              </a:spcAft>
              <a:buSzPts val="1800"/>
              <a:buChar char="•"/>
              <a:defRPr/>
            </a:lvl6pPr>
            <a:lvl7pPr marL="3200400" lvl="6" indent="-342900" algn="l">
              <a:lnSpc>
                <a:spcPct val="100000"/>
              </a:lnSpc>
              <a:spcBef>
                <a:spcPts val="1000"/>
              </a:spcBef>
              <a:spcAft>
                <a:spcPts val="0"/>
              </a:spcAft>
              <a:buSzPts val="1800"/>
              <a:buChar char="•"/>
              <a:defRPr/>
            </a:lvl7pPr>
            <a:lvl8pPr marL="3657600" lvl="7" indent="-342900" algn="l">
              <a:lnSpc>
                <a:spcPct val="100000"/>
              </a:lnSpc>
              <a:spcBef>
                <a:spcPts val="1000"/>
              </a:spcBef>
              <a:spcAft>
                <a:spcPts val="0"/>
              </a:spcAft>
              <a:buSzPts val="1800"/>
              <a:buChar char="•"/>
              <a:defRPr/>
            </a:lvl8pPr>
            <a:lvl9pPr marL="4114800" lvl="8" indent="-342900" algn="l">
              <a:lnSpc>
                <a:spcPct val="100000"/>
              </a:lnSpc>
              <a:spcBef>
                <a:spcPts val="1000"/>
              </a:spcBef>
              <a:spcAft>
                <a:spcPts val="0"/>
              </a:spcAft>
              <a:buSzPts val="1800"/>
              <a:buChar char="•"/>
              <a:defRPr/>
            </a:lvl9pPr>
          </a:lstStyle>
          <a:p>
            <a:endParaRPr/>
          </a:p>
        </p:txBody>
      </p:sp>
      <p:sp>
        <p:nvSpPr>
          <p:cNvPr id="83" name="Google Shape;83;p18"/>
          <p:cNvSpPr txBox="1">
            <a:spLocks noGrp="1"/>
          </p:cNvSpPr>
          <p:nvPr>
            <p:ph type="dt" idx="10"/>
          </p:nvPr>
        </p:nvSpPr>
        <p:spPr>
          <a:xfrm>
            <a:off x="5978943" y="6238816"/>
            <a:ext cx="2065310" cy="323968"/>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4" name="Google Shape;84;p18"/>
          <p:cNvSpPr txBox="1">
            <a:spLocks noGrp="1"/>
          </p:cNvSpPr>
          <p:nvPr>
            <p:ph type="ftr" idx="11"/>
          </p:nvPr>
        </p:nvSpPr>
        <p:spPr>
          <a:xfrm>
            <a:off x="1102239" y="6236208"/>
            <a:ext cx="4556664" cy="32004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5" name="Google Shape;85;p18"/>
          <p:cNvSpPr>
            <a:spLocks noGrp="1"/>
          </p:cNvSpPr>
          <p:nvPr>
            <p:ph type="sldNum" idx="12"/>
          </p:nvPr>
        </p:nvSpPr>
        <p:spPr>
          <a:xfrm>
            <a:off x="8240112" y="6217920"/>
            <a:ext cx="365760" cy="365760"/>
          </a:xfrm>
          <a:prstGeom prst="ellipse">
            <a:avLst/>
          </a:prstGeom>
          <a:solidFill>
            <a:srgbClr val="1D1D1D">
              <a:alpha val="69803"/>
            </a:srgbClr>
          </a:solidFill>
          <a:ln>
            <a:noFill/>
          </a:ln>
        </p:spPr>
        <p:txBody>
          <a:bodyPr spcFirstLastPara="1" wrap="square" lIns="18275" tIns="45700" rIns="18275" bIns="45700" anchor="ctr"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7"/>
          <p:cNvSpPr txBox="1">
            <a:spLocks noGrp="1"/>
          </p:cNvSpPr>
          <p:nvPr>
            <p:ph type="title"/>
          </p:nvPr>
        </p:nvSpPr>
        <p:spPr>
          <a:xfrm>
            <a:off x="1606045" y="964692"/>
            <a:ext cx="5937755" cy="1188720"/>
          </a:xfrm>
          <a:prstGeom prst="rect">
            <a:avLst/>
          </a:prstGeom>
          <a:solidFill>
            <a:schemeClr val="lt1"/>
          </a:solidFill>
          <a:ln w="31750" cap="sq" cmpd="sng">
            <a:solidFill>
              <a:srgbClr val="3F3F3F"/>
            </a:solidFill>
            <a:prstDash val="solid"/>
            <a:miter lim="800000"/>
            <a:headEnd type="none" w="sm" len="sm"/>
            <a:tailEnd type="none" w="sm" len="sm"/>
          </a:ln>
        </p:spPr>
        <p:txBody>
          <a:bodyPr spcFirstLastPara="1" wrap="square" lIns="182875" tIns="182875" rIns="182875" bIns="182875" anchor="ctr" anchorCtr="0">
            <a:normAutofit/>
          </a:bodyPr>
          <a:lstStyle>
            <a:lvl1pPr marR="0" lvl="0" algn="ctr" rtl="0">
              <a:lnSpc>
                <a:spcPct val="90000"/>
              </a:lnSpc>
              <a:spcBef>
                <a:spcPts val="0"/>
              </a:spcBef>
              <a:spcAft>
                <a:spcPts val="0"/>
              </a:spcAft>
              <a:buClr>
                <a:srgbClr val="262626"/>
              </a:buClr>
              <a:buSzPts val="2600"/>
              <a:buFont typeface="Gill Sans"/>
              <a:buNone/>
              <a:defRPr sz="2600" b="0" i="0" u="none" strike="noStrike" cap="none">
                <a:solidFill>
                  <a:srgbClr val="262626"/>
                </a:solidFill>
                <a:latin typeface="Gill Sans"/>
                <a:ea typeface="Gill Sans"/>
                <a:cs typeface="Gill Sans"/>
                <a:sym typeface="Gill Sans"/>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7"/>
          <p:cNvSpPr txBox="1">
            <a:spLocks noGrp="1"/>
          </p:cNvSpPr>
          <p:nvPr>
            <p:ph type="body" idx="1"/>
          </p:nvPr>
        </p:nvSpPr>
        <p:spPr>
          <a:xfrm>
            <a:off x="1606045" y="2638045"/>
            <a:ext cx="5937755" cy="3101983"/>
          </a:xfrm>
          <a:prstGeom prst="rect">
            <a:avLst/>
          </a:prstGeom>
          <a:noFill/>
          <a:ln>
            <a:noFill/>
          </a:ln>
        </p:spPr>
        <p:txBody>
          <a:bodyPr spcFirstLastPara="1" wrap="square" lIns="91425" tIns="45700" rIns="91425" bIns="45700" anchor="t" anchorCtr="0">
            <a:normAutofit/>
          </a:bodyPr>
          <a:lstStyle>
            <a:lvl1pPr marL="457200" marR="0" lvl="0" indent="-342900" algn="l" rtl="0">
              <a:lnSpc>
                <a:spcPct val="100000"/>
              </a:lnSpc>
              <a:spcBef>
                <a:spcPts val="1000"/>
              </a:spcBef>
              <a:spcAft>
                <a:spcPts val="0"/>
              </a:spcAft>
              <a:buClr>
                <a:schemeClr val="accent2"/>
              </a:buClr>
              <a:buSzPts val="1800"/>
              <a:buFont typeface="Arial"/>
              <a:buChar char="•"/>
              <a:defRPr sz="1800" b="0" i="0" u="none" strike="noStrike" cap="none">
                <a:solidFill>
                  <a:srgbClr val="262626"/>
                </a:solidFill>
                <a:latin typeface="Gill Sans"/>
                <a:ea typeface="Gill Sans"/>
                <a:cs typeface="Gill Sans"/>
                <a:sym typeface="Gill Sans"/>
              </a:defRPr>
            </a:lvl1pPr>
            <a:lvl2pPr marL="914400" marR="0" lvl="1" indent="-330200" algn="l" rtl="0">
              <a:lnSpc>
                <a:spcPct val="100000"/>
              </a:lnSpc>
              <a:spcBef>
                <a:spcPts val="1000"/>
              </a:spcBef>
              <a:spcAft>
                <a:spcPts val="0"/>
              </a:spcAft>
              <a:buClr>
                <a:schemeClr val="accent2"/>
              </a:buClr>
              <a:buSzPts val="1600"/>
              <a:buFont typeface="Arial"/>
              <a:buChar char="•"/>
              <a:defRPr sz="1600" b="0" i="0" u="none" strike="noStrike" cap="none">
                <a:solidFill>
                  <a:srgbClr val="262626"/>
                </a:solidFill>
                <a:latin typeface="Gill Sans"/>
                <a:ea typeface="Gill Sans"/>
                <a:cs typeface="Gill Sans"/>
                <a:sym typeface="Gill Sans"/>
              </a:defRPr>
            </a:lvl2pPr>
            <a:lvl3pPr marL="1371600" marR="0" lvl="2" indent="-330200" algn="l" rtl="0">
              <a:lnSpc>
                <a:spcPct val="100000"/>
              </a:lnSpc>
              <a:spcBef>
                <a:spcPts val="1000"/>
              </a:spcBef>
              <a:spcAft>
                <a:spcPts val="0"/>
              </a:spcAft>
              <a:buClr>
                <a:schemeClr val="accent2"/>
              </a:buClr>
              <a:buSzPts val="1600"/>
              <a:buFont typeface="Arial"/>
              <a:buChar char="•"/>
              <a:defRPr sz="1600" b="0" i="0" u="none" strike="noStrike" cap="none">
                <a:solidFill>
                  <a:srgbClr val="262626"/>
                </a:solidFill>
                <a:latin typeface="Gill Sans"/>
                <a:ea typeface="Gill Sans"/>
                <a:cs typeface="Gill Sans"/>
                <a:sym typeface="Gill Sans"/>
              </a:defRPr>
            </a:lvl3pPr>
            <a:lvl4pPr marL="1828800" marR="0" lvl="3" indent="-330200" algn="l" rtl="0">
              <a:lnSpc>
                <a:spcPct val="100000"/>
              </a:lnSpc>
              <a:spcBef>
                <a:spcPts val="1000"/>
              </a:spcBef>
              <a:spcAft>
                <a:spcPts val="0"/>
              </a:spcAft>
              <a:buClr>
                <a:schemeClr val="accent2"/>
              </a:buClr>
              <a:buSzPts val="1600"/>
              <a:buFont typeface="Arial"/>
              <a:buChar char="•"/>
              <a:defRPr sz="1600" b="0" i="0" u="none" strike="noStrike" cap="none">
                <a:solidFill>
                  <a:srgbClr val="262626"/>
                </a:solidFill>
                <a:latin typeface="Gill Sans"/>
                <a:ea typeface="Gill Sans"/>
                <a:cs typeface="Gill Sans"/>
                <a:sym typeface="Gill Sans"/>
              </a:defRPr>
            </a:lvl4pPr>
            <a:lvl5pPr marL="2286000" marR="0" lvl="4" indent="-330200" algn="l" rtl="0">
              <a:lnSpc>
                <a:spcPct val="100000"/>
              </a:lnSpc>
              <a:spcBef>
                <a:spcPts val="1000"/>
              </a:spcBef>
              <a:spcAft>
                <a:spcPts val="0"/>
              </a:spcAft>
              <a:buClr>
                <a:schemeClr val="accent2"/>
              </a:buClr>
              <a:buSzPts val="1600"/>
              <a:buFont typeface="Arial"/>
              <a:buChar char="•"/>
              <a:defRPr sz="1600" b="0" i="0" u="none" strike="noStrike" cap="none">
                <a:solidFill>
                  <a:srgbClr val="262626"/>
                </a:solidFill>
                <a:latin typeface="Gill Sans"/>
                <a:ea typeface="Gill Sans"/>
                <a:cs typeface="Gill Sans"/>
                <a:sym typeface="Gill Sans"/>
              </a:defRPr>
            </a:lvl5pPr>
            <a:lvl6pPr marL="2743200" marR="0" lvl="5" indent="-330200" algn="l" rtl="0">
              <a:lnSpc>
                <a:spcPct val="100000"/>
              </a:lnSpc>
              <a:spcBef>
                <a:spcPts val="1000"/>
              </a:spcBef>
              <a:spcAft>
                <a:spcPts val="0"/>
              </a:spcAft>
              <a:buClr>
                <a:schemeClr val="accent2"/>
              </a:buClr>
              <a:buSzPts val="1600"/>
              <a:buFont typeface="Arial"/>
              <a:buChar char="•"/>
              <a:defRPr sz="1600" b="0" i="0" u="none" strike="noStrike" cap="none">
                <a:solidFill>
                  <a:schemeClr val="dk1"/>
                </a:solidFill>
                <a:latin typeface="Gill Sans"/>
                <a:ea typeface="Gill Sans"/>
                <a:cs typeface="Gill Sans"/>
                <a:sym typeface="Gill Sans"/>
              </a:defRPr>
            </a:lvl6pPr>
            <a:lvl7pPr marL="3200400" marR="0" lvl="6" indent="-330200" algn="l" rtl="0">
              <a:lnSpc>
                <a:spcPct val="100000"/>
              </a:lnSpc>
              <a:spcBef>
                <a:spcPts val="1000"/>
              </a:spcBef>
              <a:spcAft>
                <a:spcPts val="0"/>
              </a:spcAft>
              <a:buClr>
                <a:schemeClr val="accent2"/>
              </a:buClr>
              <a:buSzPts val="1600"/>
              <a:buFont typeface="Arial"/>
              <a:buChar char="•"/>
              <a:defRPr sz="1600" b="0" i="0" u="none" strike="noStrike" cap="none">
                <a:solidFill>
                  <a:schemeClr val="dk1"/>
                </a:solidFill>
                <a:latin typeface="Gill Sans"/>
                <a:ea typeface="Gill Sans"/>
                <a:cs typeface="Gill Sans"/>
                <a:sym typeface="Gill Sans"/>
              </a:defRPr>
            </a:lvl7pPr>
            <a:lvl8pPr marL="3657600" marR="0" lvl="7" indent="-330200" algn="l" rtl="0">
              <a:lnSpc>
                <a:spcPct val="100000"/>
              </a:lnSpc>
              <a:spcBef>
                <a:spcPts val="1000"/>
              </a:spcBef>
              <a:spcAft>
                <a:spcPts val="0"/>
              </a:spcAft>
              <a:buClr>
                <a:schemeClr val="accent2"/>
              </a:buClr>
              <a:buSzPts val="1600"/>
              <a:buFont typeface="Arial"/>
              <a:buChar char="•"/>
              <a:defRPr sz="1600" b="0" i="0" u="none" strike="noStrike" cap="none">
                <a:solidFill>
                  <a:schemeClr val="dk1"/>
                </a:solidFill>
                <a:latin typeface="Gill Sans"/>
                <a:ea typeface="Gill Sans"/>
                <a:cs typeface="Gill Sans"/>
                <a:sym typeface="Gill Sans"/>
              </a:defRPr>
            </a:lvl8pPr>
            <a:lvl9pPr marL="4114800" marR="0" lvl="8" indent="-330200" algn="l" rtl="0">
              <a:lnSpc>
                <a:spcPct val="100000"/>
              </a:lnSpc>
              <a:spcBef>
                <a:spcPts val="1000"/>
              </a:spcBef>
              <a:spcAft>
                <a:spcPts val="0"/>
              </a:spcAft>
              <a:buClr>
                <a:schemeClr val="accent2"/>
              </a:buClr>
              <a:buSzPts val="1600"/>
              <a:buFont typeface="Arial"/>
              <a:buChar char="•"/>
              <a:defRPr sz="1600" b="0" i="0" u="none" strike="noStrike" cap="none">
                <a:solidFill>
                  <a:schemeClr val="dk1"/>
                </a:solidFill>
                <a:latin typeface="Gill Sans"/>
                <a:ea typeface="Gill Sans"/>
                <a:cs typeface="Gill Sans"/>
                <a:sym typeface="Gill Sans"/>
              </a:defRPr>
            </a:lvl9pPr>
          </a:lstStyle>
          <a:p>
            <a:endParaRPr/>
          </a:p>
        </p:txBody>
      </p:sp>
      <p:sp>
        <p:nvSpPr>
          <p:cNvPr id="12" name="Google Shape;12;p7"/>
          <p:cNvSpPr txBox="1">
            <a:spLocks noGrp="1"/>
          </p:cNvSpPr>
          <p:nvPr>
            <p:ph type="dt" idx="10"/>
          </p:nvPr>
        </p:nvSpPr>
        <p:spPr>
          <a:xfrm>
            <a:off x="5978943" y="6238816"/>
            <a:ext cx="2065310" cy="323968"/>
          </a:xfrm>
          <a:prstGeom prst="rect">
            <a:avLst/>
          </a:prstGeom>
          <a:noFill/>
          <a:ln>
            <a:noFill/>
          </a:ln>
        </p:spPr>
        <p:txBody>
          <a:bodyPr spcFirstLastPara="1" wrap="square" lIns="91425" tIns="45700" rIns="91425" bIns="45700" anchor="ctr" anchorCtr="0">
            <a:noAutofit/>
          </a:bodyPr>
          <a:lstStyle>
            <a:lvl1pPr marR="0" lvl="0" algn="r" rtl="0">
              <a:spcBef>
                <a:spcPts val="0"/>
              </a:spcBef>
              <a:spcAft>
                <a:spcPts val="0"/>
              </a:spcAft>
              <a:buSzPts val="1400"/>
              <a:buNone/>
              <a:defRPr sz="1000" b="0" i="0" u="none" strike="noStrike" cap="none">
                <a:solidFill>
                  <a:schemeClr val="dk1"/>
                </a:solidFill>
                <a:latin typeface="Gill Sans"/>
                <a:ea typeface="Gill Sans"/>
                <a:cs typeface="Gill Sans"/>
                <a:sym typeface="Gill Sans"/>
              </a:defRPr>
            </a:lvl1pPr>
            <a:lvl2pPr marR="0" lvl="1"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2pPr>
            <a:lvl3pPr marR="0" lvl="2"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3pPr>
            <a:lvl4pPr marR="0" lvl="3"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4pPr>
            <a:lvl5pPr marR="0" lvl="4"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5pPr>
            <a:lvl6pPr marR="0" lvl="5"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6pPr>
            <a:lvl7pPr marR="0" lvl="6"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7pPr>
            <a:lvl8pPr marR="0" lvl="7"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8pPr>
            <a:lvl9pPr marR="0" lvl="8"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9pPr>
          </a:lstStyle>
          <a:p>
            <a:endParaRPr/>
          </a:p>
        </p:txBody>
      </p:sp>
      <p:sp>
        <p:nvSpPr>
          <p:cNvPr id="13" name="Google Shape;13;p7"/>
          <p:cNvSpPr txBox="1">
            <a:spLocks noGrp="1"/>
          </p:cNvSpPr>
          <p:nvPr>
            <p:ph type="ftr" idx="11"/>
          </p:nvPr>
        </p:nvSpPr>
        <p:spPr>
          <a:xfrm>
            <a:off x="1102239" y="6236208"/>
            <a:ext cx="4556664" cy="320040"/>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000" b="0" i="0" u="none" strike="noStrike" cap="none">
                <a:solidFill>
                  <a:schemeClr val="dk1"/>
                </a:solidFill>
                <a:latin typeface="Gill Sans"/>
                <a:ea typeface="Gill Sans"/>
                <a:cs typeface="Gill Sans"/>
                <a:sym typeface="Gill Sans"/>
              </a:defRPr>
            </a:lvl1pPr>
            <a:lvl2pPr marR="0" lvl="1"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2pPr>
            <a:lvl3pPr marR="0" lvl="2"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3pPr>
            <a:lvl4pPr marR="0" lvl="3"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4pPr>
            <a:lvl5pPr marR="0" lvl="4"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5pPr>
            <a:lvl6pPr marR="0" lvl="5"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6pPr>
            <a:lvl7pPr marR="0" lvl="6"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7pPr>
            <a:lvl8pPr marR="0" lvl="7"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8pPr>
            <a:lvl9pPr marR="0" lvl="8" algn="l" rtl="0">
              <a:spcBef>
                <a:spcPts val="0"/>
              </a:spcBef>
              <a:spcAft>
                <a:spcPts val="0"/>
              </a:spcAft>
              <a:buSzPts val="1400"/>
              <a:buNone/>
              <a:defRPr sz="1800" b="0" i="0" u="none" strike="noStrike" cap="none">
                <a:solidFill>
                  <a:schemeClr val="dk1"/>
                </a:solidFill>
                <a:latin typeface="Gill Sans"/>
                <a:ea typeface="Gill Sans"/>
                <a:cs typeface="Gill Sans"/>
                <a:sym typeface="Gill Sans"/>
              </a:defRPr>
            </a:lvl9pPr>
          </a:lstStyle>
          <a:p>
            <a:endParaRPr/>
          </a:p>
        </p:txBody>
      </p:sp>
      <p:sp>
        <p:nvSpPr>
          <p:cNvPr id="14" name="Google Shape;14;p7"/>
          <p:cNvSpPr>
            <a:spLocks noGrp="1"/>
          </p:cNvSpPr>
          <p:nvPr>
            <p:ph type="sldNum" idx="12"/>
          </p:nvPr>
        </p:nvSpPr>
        <p:spPr>
          <a:xfrm>
            <a:off x="8240112" y="6217920"/>
            <a:ext cx="365760" cy="365760"/>
          </a:xfrm>
          <a:prstGeom prst="ellipse">
            <a:avLst/>
          </a:prstGeom>
          <a:solidFill>
            <a:srgbClr val="1D1D1D">
              <a:alpha val="69803"/>
            </a:srgbClr>
          </a:solidFill>
          <a:ln>
            <a:noFill/>
          </a:ln>
        </p:spPr>
        <p:txBody>
          <a:bodyPr spcFirstLastPara="1" wrap="square" lIns="18275" tIns="45700" rIns="18275" bIns="45700" anchor="ctr" anchorCtr="0">
            <a:noAutofit/>
          </a:bodyPr>
          <a:lstStyle>
            <a:lvl1pPr marL="0" marR="0" lvl="0" indent="0" algn="ctr" rtl="0">
              <a:spcBef>
                <a:spcPts val="0"/>
              </a:spcBef>
              <a:buNone/>
              <a:defRPr sz="1100" b="0" i="0" u="none" strike="noStrike" cap="none">
                <a:solidFill>
                  <a:srgbClr val="FFFFFF"/>
                </a:solidFill>
                <a:latin typeface="Gill Sans"/>
                <a:ea typeface="Gill Sans"/>
                <a:cs typeface="Gill Sans"/>
                <a:sym typeface="Gill Sans"/>
              </a:defRPr>
            </a:lvl1pPr>
            <a:lvl2pPr marL="0" marR="0" lvl="1" indent="0" algn="ctr" rtl="0">
              <a:spcBef>
                <a:spcPts val="0"/>
              </a:spcBef>
              <a:buNone/>
              <a:defRPr sz="1100" b="0" i="0" u="none" strike="noStrike" cap="none">
                <a:solidFill>
                  <a:srgbClr val="FFFFFF"/>
                </a:solidFill>
                <a:latin typeface="Gill Sans"/>
                <a:ea typeface="Gill Sans"/>
                <a:cs typeface="Gill Sans"/>
                <a:sym typeface="Gill Sans"/>
              </a:defRPr>
            </a:lvl2pPr>
            <a:lvl3pPr marL="0" marR="0" lvl="2" indent="0" algn="ctr" rtl="0">
              <a:spcBef>
                <a:spcPts val="0"/>
              </a:spcBef>
              <a:buNone/>
              <a:defRPr sz="1100" b="0" i="0" u="none" strike="noStrike" cap="none">
                <a:solidFill>
                  <a:srgbClr val="FFFFFF"/>
                </a:solidFill>
                <a:latin typeface="Gill Sans"/>
                <a:ea typeface="Gill Sans"/>
                <a:cs typeface="Gill Sans"/>
                <a:sym typeface="Gill Sans"/>
              </a:defRPr>
            </a:lvl3pPr>
            <a:lvl4pPr marL="0" marR="0" lvl="3" indent="0" algn="ctr" rtl="0">
              <a:spcBef>
                <a:spcPts val="0"/>
              </a:spcBef>
              <a:buNone/>
              <a:defRPr sz="1100" b="0" i="0" u="none" strike="noStrike" cap="none">
                <a:solidFill>
                  <a:srgbClr val="FFFFFF"/>
                </a:solidFill>
                <a:latin typeface="Gill Sans"/>
                <a:ea typeface="Gill Sans"/>
                <a:cs typeface="Gill Sans"/>
                <a:sym typeface="Gill Sans"/>
              </a:defRPr>
            </a:lvl4pPr>
            <a:lvl5pPr marL="0" marR="0" lvl="4" indent="0" algn="ctr" rtl="0">
              <a:spcBef>
                <a:spcPts val="0"/>
              </a:spcBef>
              <a:buNone/>
              <a:defRPr sz="1100" b="0" i="0" u="none" strike="noStrike" cap="none">
                <a:solidFill>
                  <a:srgbClr val="FFFFFF"/>
                </a:solidFill>
                <a:latin typeface="Gill Sans"/>
                <a:ea typeface="Gill Sans"/>
                <a:cs typeface="Gill Sans"/>
                <a:sym typeface="Gill Sans"/>
              </a:defRPr>
            </a:lvl5pPr>
            <a:lvl6pPr marL="0" marR="0" lvl="5" indent="0" algn="ctr" rtl="0">
              <a:spcBef>
                <a:spcPts val="0"/>
              </a:spcBef>
              <a:buNone/>
              <a:defRPr sz="1100" b="0" i="0" u="none" strike="noStrike" cap="none">
                <a:solidFill>
                  <a:srgbClr val="FFFFFF"/>
                </a:solidFill>
                <a:latin typeface="Gill Sans"/>
                <a:ea typeface="Gill Sans"/>
                <a:cs typeface="Gill Sans"/>
                <a:sym typeface="Gill Sans"/>
              </a:defRPr>
            </a:lvl6pPr>
            <a:lvl7pPr marL="0" marR="0" lvl="6" indent="0" algn="ctr" rtl="0">
              <a:spcBef>
                <a:spcPts val="0"/>
              </a:spcBef>
              <a:buNone/>
              <a:defRPr sz="1100" b="0" i="0" u="none" strike="noStrike" cap="none">
                <a:solidFill>
                  <a:srgbClr val="FFFFFF"/>
                </a:solidFill>
                <a:latin typeface="Gill Sans"/>
                <a:ea typeface="Gill Sans"/>
                <a:cs typeface="Gill Sans"/>
                <a:sym typeface="Gill Sans"/>
              </a:defRPr>
            </a:lvl7pPr>
            <a:lvl8pPr marL="0" marR="0" lvl="7" indent="0" algn="ctr" rtl="0">
              <a:spcBef>
                <a:spcPts val="0"/>
              </a:spcBef>
              <a:buNone/>
              <a:defRPr sz="1100" b="0" i="0" u="none" strike="noStrike" cap="none">
                <a:solidFill>
                  <a:srgbClr val="FFFFFF"/>
                </a:solidFill>
                <a:latin typeface="Gill Sans"/>
                <a:ea typeface="Gill Sans"/>
                <a:cs typeface="Gill Sans"/>
                <a:sym typeface="Gill Sans"/>
              </a:defRPr>
            </a:lvl8pPr>
            <a:lvl9pPr marL="0" marR="0" lvl="8" indent="0" algn="ctr" rtl="0">
              <a:spcBef>
                <a:spcPts val="0"/>
              </a:spcBef>
              <a:buNone/>
              <a:defRPr sz="1100" b="0" i="0" u="none" strike="noStrike" cap="none">
                <a:solidFill>
                  <a:srgbClr val="FFFFFF"/>
                </a:solidFill>
                <a:latin typeface="Gill Sans"/>
                <a:ea typeface="Gill Sans"/>
                <a:cs typeface="Gill Sans"/>
                <a:sym typeface="Gill Sans"/>
              </a:defRPr>
            </a:lvl9pPr>
          </a:lstStyle>
          <a:p>
            <a:pPr marL="0" lvl="0" indent="0" algn="ct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8" Type="http://schemas.openxmlformats.org/officeDocument/2006/relationships/image" Target="../media/image9.jpg"/><Relationship Id="rId3" Type="http://schemas.openxmlformats.org/officeDocument/2006/relationships/image" Target="../media/image5.jpg"/><Relationship Id="rId7"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7.jpg"/><Relationship Id="rId5" Type="http://schemas.openxmlformats.org/officeDocument/2006/relationships/hyperlink" Target="mailto:murrayhillumc@gmail.com" TargetMode="External"/><Relationship Id="rId4" Type="http://schemas.openxmlformats.org/officeDocument/2006/relationships/image" Target="../media/image6.png"/><Relationship Id="rId9"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3.xml"/><Relationship Id="rId6" Type="http://schemas.openxmlformats.org/officeDocument/2006/relationships/image" Target="../media/image14.jpg"/><Relationship Id="rId5" Type="http://schemas.openxmlformats.org/officeDocument/2006/relationships/image" Target="../media/image13.png"/><Relationship Id="rId4" Type="http://schemas.openxmlformats.org/officeDocument/2006/relationships/image" Target="../media/image12.jp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Shape 89"/>
        <p:cNvGrpSpPr/>
        <p:nvPr/>
      </p:nvGrpSpPr>
      <p:grpSpPr>
        <a:xfrm>
          <a:off x="0" y="0"/>
          <a:ext cx="0" cy="0"/>
          <a:chOff x="0" y="0"/>
          <a:chExt cx="0" cy="0"/>
        </a:xfrm>
      </p:grpSpPr>
      <p:sp>
        <p:nvSpPr>
          <p:cNvPr id="90" name="Google Shape;90;p1"/>
          <p:cNvSpPr txBox="1">
            <a:spLocks noGrp="1"/>
          </p:cNvSpPr>
          <p:nvPr>
            <p:ph type="ctrTitle"/>
          </p:nvPr>
        </p:nvSpPr>
        <p:spPr>
          <a:xfrm>
            <a:off x="5067299" y="488568"/>
            <a:ext cx="3981451" cy="2032415"/>
          </a:xfrm>
          <a:prstGeom prst="rect">
            <a:avLst/>
          </a:prstGeom>
          <a:solidFill>
            <a:srgbClr val="FFFFFF"/>
          </a:solidFill>
          <a:ln w="38100" cap="flat" cmpd="sng">
            <a:solidFill>
              <a:srgbClr val="404040"/>
            </a:solidFill>
            <a:prstDash val="solid"/>
            <a:round/>
            <a:headEnd type="none" w="sm" len="sm"/>
            <a:tailEnd type="none" w="sm" len="sm"/>
          </a:ln>
        </p:spPr>
        <p:txBody>
          <a:bodyPr spcFirstLastPara="1" wrap="square" lIns="274300" tIns="182875" rIns="274300" bIns="182875" anchor="ctr" anchorCtr="1">
            <a:normAutofit/>
          </a:bodyPr>
          <a:lstStyle/>
          <a:p>
            <a:pPr marL="0" lvl="0" indent="0" algn="ctr" rtl="0">
              <a:lnSpc>
                <a:spcPct val="90000"/>
              </a:lnSpc>
              <a:spcBef>
                <a:spcPts val="0"/>
              </a:spcBef>
              <a:spcAft>
                <a:spcPts val="0"/>
              </a:spcAft>
              <a:buClr>
                <a:srgbClr val="262626"/>
              </a:buClr>
              <a:buSzPts val="2000"/>
              <a:buFont typeface="Century Gothic"/>
              <a:buNone/>
            </a:pPr>
            <a:r>
              <a:rPr lang="en-US" sz="2000" b="1" dirty="0">
                <a:latin typeface="Century Gothic"/>
                <a:ea typeface="Century Gothic"/>
                <a:cs typeface="Century Gothic"/>
                <a:sym typeface="Century Gothic"/>
              </a:rPr>
              <a:t>October 2026</a:t>
            </a:r>
            <a:br>
              <a:rPr lang="en-US" sz="2000" b="1" dirty="0">
                <a:latin typeface="Century Gothic"/>
                <a:ea typeface="Century Gothic"/>
                <a:cs typeface="Century Gothic"/>
                <a:sym typeface="Century Gothic"/>
              </a:rPr>
            </a:br>
            <a:r>
              <a:rPr lang="en-US" sz="2000" b="1" dirty="0">
                <a:latin typeface="Century Gothic"/>
                <a:ea typeface="Century Gothic"/>
                <a:cs typeface="Century Gothic"/>
                <a:sym typeface="Century Gothic"/>
              </a:rPr>
              <a:t>NEWSLETTER</a:t>
            </a:r>
            <a:br>
              <a:rPr lang="en-US" sz="2000" b="1" dirty="0">
                <a:latin typeface="Century Gothic"/>
                <a:ea typeface="Century Gothic"/>
                <a:cs typeface="Century Gothic"/>
                <a:sym typeface="Century Gothic"/>
              </a:rPr>
            </a:br>
            <a:br>
              <a:rPr lang="en-US" sz="2000" dirty="0">
                <a:latin typeface="Century Gothic"/>
                <a:ea typeface="Century Gothic"/>
                <a:cs typeface="Century Gothic"/>
                <a:sym typeface="Century Gothic"/>
              </a:rPr>
            </a:br>
            <a:endParaRPr sz="2000" dirty="0">
              <a:latin typeface="Century Gothic"/>
              <a:ea typeface="Century Gothic"/>
              <a:cs typeface="Century Gothic"/>
              <a:sym typeface="Century Gothic"/>
            </a:endParaRPr>
          </a:p>
        </p:txBody>
      </p:sp>
      <p:sp>
        <p:nvSpPr>
          <p:cNvPr id="91" name="Google Shape;91;p1"/>
          <p:cNvSpPr txBox="1">
            <a:spLocks noGrp="1"/>
          </p:cNvSpPr>
          <p:nvPr>
            <p:ph type="subTitle" idx="1"/>
          </p:nvPr>
        </p:nvSpPr>
        <p:spPr>
          <a:xfrm>
            <a:off x="5486400" y="5401279"/>
            <a:ext cx="3562350" cy="1428400"/>
          </a:xfrm>
          <a:prstGeom prst="rect">
            <a:avLst/>
          </a:prstGeom>
          <a:noFill/>
          <a:ln>
            <a:noFill/>
          </a:ln>
        </p:spPr>
        <p:txBody>
          <a:bodyPr spcFirstLastPara="1" wrap="square" lIns="91425" tIns="45700" rIns="91425" bIns="45700" anchor="t" anchorCtr="0">
            <a:normAutofit/>
          </a:bodyPr>
          <a:lstStyle/>
          <a:p>
            <a:pPr marL="0" lvl="0" indent="0" algn="r" rtl="0">
              <a:lnSpc>
                <a:spcPct val="120000"/>
              </a:lnSpc>
              <a:spcBef>
                <a:spcPts val="0"/>
              </a:spcBef>
              <a:spcAft>
                <a:spcPts val="0"/>
              </a:spcAft>
              <a:buSzPts val="1200"/>
              <a:buNone/>
            </a:pPr>
            <a:r>
              <a:rPr lang="en-US" sz="1200" b="1">
                <a:solidFill>
                  <a:schemeClr val="dk1"/>
                </a:solidFill>
                <a:latin typeface="Century Gothic"/>
                <a:ea typeface="Century Gothic"/>
                <a:cs typeface="Century Gothic"/>
                <a:sym typeface="Century Gothic"/>
              </a:rPr>
              <a:t>4101 College Street</a:t>
            </a:r>
            <a:endParaRPr/>
          </a:p>
          <a:p>
            <a:pPr marL="0" lvl="0" indent="0" algn="r" rtl="0">
              <a:lnSpc>
                <a:spcPct val="120000"/>
              </a:lnSpc>
              <a:spcBef>
                <a:spcPts val="0"/>
              </a:spcBef>
              <a:spcAft>
                <a:spcPts val="0"/>
              </a:spcAft>
              <a:buSzPts val="1200"/>
              <a:buNone/>
            </a:pPr>
            <a:r>
              <a:rPr lang="en-US" sz="1200" b="1">
                <a:solidFill>
                  <a:schemeClr val="dk1"/>
                </a:solidFill>
                <a:latin typeface="Century Gothic"/>
                <a:ea typeface="Century Gothic"/>
                <a:cs typeface="Century Gothic"/>
                <a:sym typeface="Century Gothic"/>
              </a:rPr>
              <a:t>Jacksonville, FL 32205</a:t>
            </a:r>
            <a:endParaRPr/>
          </a:p>
          <a:p>
            <a:pPr marL="0" lvl="0" indent="0" algn="r" rtl="0">
              <a:lnSpc>
                <a:spcPct val="120000"/>
              </a:lnSpc>
              <a:spcBef>
                <a:spcPts val="0"/>
              </a:spcBef>
              <a:spcAft>
                <a:spcPts val="0"/>
              </a:spcAft>
              <a:buSzPts val="1200"/>
              <a:buNone/>
            </a:pPr>
            <a:r>
              <a:rPr lang="en-US" sz="1200" b="1">
                <a:solidFill>
                  <a:schemeClr val="dk1"/>
                </a:solidFill>
                <a:latin typeface="Century Gothic"/>
                <a:ea typeface="Century Gothic"/>
                <a:cs typeface="Century Gothic"/>
                <a:sym typeface="Century Gothic"/>
              </a:rPr>
              <a:t>Phone: 904-387-4406</a:t>
            </a:r>
            <a:endParaRPr/>
          </a:p>
          <a:p>
            <a:pPr marL="0" lvl="0" indent="0" algn="r" rtl="0">
              <a:lnSpc>
                <a:spcPct val="120000"/>
              </a:lnSpc>
              <a:spcBef>
                <a:spcPts val="0"/>
              </a:spcBef>
              <a:spcAft>
                <a:spcPts val="0"/>
              </a:spcAft>
              <a:buSzPts val="1200"/>
              <a:buNone/>
            </a:pPr>
            <a:r>
              <a:rPr lang="en-US" sz="1200" b="1">
                <a:solidFill>
                  <a:schemeClr val="dk1"/>
                </a:solidFill>
                <a:latin typeface="Century Gothic"/>
                <a:ea typeface="Century Gothic"/>
                <a:cs typeface="Century Gothic"/>
                <a:sym typeface="Century Gothic"/>
              </a:rPr>
              <a:t>murrayhillumc@gmail.com</a:t>
            </a:r>
            <a:endParaRPr/>
          </a:p>
          <a:p>
            <a:pPr marL="0" lvl="0" indent="0" algn="r" rtl="0">
              <a:lnSpc>
                <a:spcPct val="120000"/>
              </a:lnSpc>
              <a:spcBef>
                <a:spcPts val="0"/>
              </a:spcBef>
              <a:spcAft>
                <a:spcPts val="0"/>
              </a:spcAft>
              <a:buSzPts val="1200"/>
              <a:buNone/>
            </a:pPr>
            <a:r>
              <a:rPr lang="en-US" sz="1200" b="1">
                <a:solidFill>
                  <a:schemeClr val="dk1"/>
                </a:solidFill>
                <a:latin typeface="Century Gothic"/>
                <a:ea typeface="Century Gothic"/>
                <a:cs typeface="Century Gothic"/>
                <a:sym typeface="Century Gothic"/>
              </a:rPr>
              <a:t>www.murrayhillumc.org</a:t>
            </a:r>
            <a:endParaRPr/>
          </a:p>
          <a:p>
            <a:pPr marL="0" lvl="0" indent="0" algn="r" rtl="0">
              <a:lnSpc>
                <a:spcPct val="120000"/>
              </a:lnSpc>
              <a:spcBef>
                <a:spcPts val="0"/>
              </a:spcBef>
              <a:spcAft>
                <a:spcPts val="0"/>
              </a:spcAft>
              <a:buSzPts val="1200"/>
              <a:buNone/>
            </a:pPr>
            <a:r>
              <a:rPr lang="en-US" sz="1200" b="1">
                <a:solidFill>
                  <a:schemeClr val="dk1"/>
                </a:solidFill>
                <a:latin typeface="Century Gothic"/>
                <a:ea typeface="Century Gothic"/>
                <a:cs typeface="Century Gothic"/>
                <a:sym typeface="Century Gothic"/>
              </a:rPr>
              <a:t>www.facebook.com/murrayhillumc/</a:t>
            </a:r>
            <a:endParaRPr/>
          </a:p>
        </p:txBody>
      </p:sp>
      <p:sp>
        <p:nvSpPr>
          <p:cNvPr id="92" name="Google Shape;92;p1"/>
          <p:cNvSpPr/>
          <p:nvPr/>
        </p:nvSpPr>
        <p:spPr>
          <a:xfrm>
            <a:off x="-1" y="0"/>
            <a:ext cx="2846896" cy="938719"/>
          </a:xfrm>
          <a:prstGeom prst="rect">
            <a:avLst/>
          </a:prstGeom>
          <a:noFill/>
          <a:ln>
            <a:noFill/>
          </a:ln>
        </p:spPr>
        <p:txBody>
          <a:bodyPr spcFirstLastPara="1" wrap="square" lIns="91425" tIns="45700" rIns="91425" bIns="45700" anchor="t" anchorCtr="0">
            <a:spAutoFit/>
          </a:bodyPr>
          <a:lstStyle/>
          <a:p>
            <a:pPr marL="0" marR="0" lvl="0" indent="0" algn="just" rtl="0">
              <a:spcBef>
                <a:spcPts val="0"/>
              </a:spcBef>
              <a:spcAft>
                <a:spcPts val="0"/>
              </a:spcAft>
              <a:buNone/>
            </a:pPr>
            <a:r>
              <a:rPr lang="en-US" sz="1100" b="1" i="0" u="none" strike="noStrike" cap="none">
                <a:solidFill>
                  <a:schemeClr val="dk1"/>
                </a:solidFill>
                <a:latin typeface="Century Gothic"/>
                <a:ea typeface="Century Gothic"/>
                <a:cs typeface="Century Gothic"/>
                <a:sym typeface="Century Gothic"/>
              </a:rPr>
              <a:t>Murray Hill UMC</a:t>
            </a:r>
            <a:endParaRPr/>
          </a:p>
          <a:p>
            <a:pPr marL="0" marR="0" lvl="0" indent="0" algn="just" rtl="0">
              <a:spcBef>
                <a:spcPts val="0"/>
              </a:spcBef>
              <a:spcAft>
                <a:spcPts val="0"/>
              </a:spcAft>
              <a:buNone/>
            </a:pPr>
            <a:r>
              <a:rPr lang="en-US" sz="1100" b="1" i="0" u="none" strike="noStrike" cap="none">
                <a:solidFill>
                  <a:schemeClr val="dk1"/>
                </a:solidFill>
                <a:latin typeface="Century Gothic"/>
                <a:ea typeface="Century Gothic"/>
                <a:cs typeface="Century Gothic"/>
                <a:sym typeface="Century Gothic"/>
              </a:rPr>
              <a:t>4101 College Street</a:t>
            </a:r>
            <a:endParaRPr/>
          </a:p>
          <a:p>
            <a:pPr marL="0" marR="0" lvl="0" indent="0" algn="just" rtl="0">
              <a:spcBef>
                <a:spcPts val="0"/>
              </a:spcBef>
              <a:spcAft>
                <a:spcPts val="0"/>
              </a:spcAft>
              <a:buNone/>
            </a:pPr>
            <a:r>
              <a:rPr lang="en-US" sz="1100" b="1" i="0" u="none" strike="noStrike" cap="none">
                <a:solidFill>
                  <a:schemeClr val="dk1"/>
                </a:solidFill>
                <a:latin typeface="Century Gothic"/>
                <a:ea typeface="Century Gothic"/>
                <a:cs typeface="Century Gothic"/>
                <a:sym typeface="Century Gothic"/>
              </a:rPr>
              <a:t>Jacksonville, FL 32205</a:t>
            </a:r>
            <a:endParaRPr/>
          </a:p>
          <a:p>
            <a:pPr marL="0" marR="0" lvl="0" indent="0" algn="just" rtl="0">
              <a:spcBef>
                <a:spcPts val="0"/>
              </a:spcBef>
              <a:spcAft>
                <a:spcPts val="0"/>
              </a:spcAft>
              <a:buNone/>
            </a:pPr>
            <a:endParaRPr sz="1100" b="1" i="0" u="none" strike="noStrike" cap="none">
              <a:solidFill>
                <a:schemeClr val="dk1"/>
              </a:solidFill>
              <a:latin typeface="Century Gothic"/>
              <a:ea typeface="Century Gothic"/>
              <a:cs typeface="Century Gothic"/>
              <a:sym typeface="Century Gothic"/>
            </a:endParaRPr>
          </a:p>
          <a:p>
            <a:pPr marL="0" marR="0" lvl="0" indent="0" algn="just" rtl="0">
              <a:spcBef>
                <a:spcPts val="0"/>
              </a:spcBef>
              <a:spcAft>
                <a:spcPts val="0"/>
              </a:spcAft>
              <a:buNone/>
            </a:pPr>
            <a:r>
              <a:rPr lang="en-US" sz="1100" b="1" i="0" u="none" strike="noStrike" cap="none">
                <a:solidFill>
                  <a:schemeClr val="dk1"/>
                </a:solidFill>
                <a:latin typeface="Century Gothic"/>
                <a:ea typeface="Century Gothic"/>
                <a:cs typeface="Century Gothic"/>
                <a:sym typeface="Century Gothic"/>
              </a:rPr>
              <a:t>ADDRESS CORRECTION REQUESTED</a:t>
            </a:r>
            <a:endParaRPr/>
          </a:p>
        </p:txBody>
      </p:sp>
      <p:pic>
        <p:nvPicPr>
          <p:cNvPr id="93" name="Google Shape;93;p1"/>
          <p:cNvPicPr preferRelativeResize="0"/>
          <p:nvPr/>
        </p:nvPicPr>
        <p:blipFill rotWithShape="1">
          <a:blip r:embed="rId3">
            <a:alphaModFix/>
          </a:blip>
          <a:srcRect/>
          <a:stretch/>
        </p:blipFill>
        <p:spPr>
          <a:xfrm>
            <a:off x="5257799" y="1659803"/>
            <a:ext cx="3657601" cy="670638"/>
          </a:xfrm>
          <a:prstGeom prst="rect">
            <a:avLst/>
          </a:prstGeom>
          <a:noFill/>
          <a:ln>
            <a:noFill/>
          </a:ln>
        </p:spPr>
      </p:pic>
      <p:sp>
        <p:nvSpPr>
          <p:cNvPr id="94" name="Google Shape;94;p1"/>
          <p:cNvSpPr txBox="1"/>
          <p:nvPr/>
        </p:nvSpPr>
        <p:spPr>
          <a:xfrm>
            <a:off x="5067299" y="2704700"/>
            <a:ext cx="3981451" cy="153888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200" b="1" i="1">
              <a:solidFill>
                <a:schemeClr val="dk1"/>
              </a:solidFill>
              <a:latin typeface="Century Gothic"/>
              <a:ea typeface="Century Gothic"/>
              <a:cs typeface="Century Gothic"/>
              <a:sym typeface="Century Gothic"/>
            </a:endParaRPr>
          </a:p>
          <a:p>
            <a:pPr marL="0" marR="0" lvl="0" indent="0" algn="l" rtl="0">
              <a:spcBef>
                <a:spcPts val="0"/>
              </a:spcBef>
              <a:spcAft>
                <a:spcPts val="0"/>
              </a:spcAft>
              <a:buNone/>
            </a:pPr>
            <a:r>
              <a:rPr lang="en-US" sz="1100" b="1" i="1">
                <a:solidFill>
                  <a:schemeClr val="dk1"/>
                </a:solidFill>
                <a:latin typeface="Century Gothic"/>
                <a:ea typeface="Century Gothic"/>
                <a:cs typeface="Century Gothic"/>
                <a:sym typeface="Century Gothic"/>
              </a:rPr>
              <a:t>Pastor – Silas M’Mworia</a:t>
            </a:r>
            <a:endParaRPr/>
          </a:p>
          <a:p>
            <a:pPr marL="0" marR="0" lvl="0" indent="0" algn="l" rtl="0">
              <a:spcBef>
                <a:spcPts val="0"/>
              </a:spcBef>
              <a:spcAft>
                <a:spcPts val="0"/>
              </a:spcAft>
              <a:buNone/>
            </a:pPr>
            <a:r>
              <a:rPr lang="en-US" sz="1100" b="1" i="1">
                <a:solidFill>
                  <a:schemeClr val="dk1"/>
                </a:solidFill>
                <a:latin typeface="Century Gothic"/>
                <a:ea typeface="Century Gothic"/>
                <a:cs typeface="Century Gothic"/>
                <a:sym typeface="Century Gothic"/>
              </a:rPr>
              <a:t>Office Administrator – Ashley Allen</a:t>
            </a:r>
            <a:endParaRPr/>
          </a:p>
          <a:p>
            <a:pPr marL="0" marR="0" lvl="0" indent="0" algn="l" rtl="0">
              <a:spcBef>
                <a:spcPts val="0"/>
              </a:spcBef>
              <a:spcAft>
                <a:spcPts val="0"/>
              </a:spcAft>
              <a:buNone/>
            </a:pPr>
            <a:endParaRPr sz="1200" b="1" i="1">
              <a:solidFill>
                <a:schemeClr val="dk1"/>
              </a:solidFill>
              <a:latin typeface="Century Gothic"/>
              <a:ea typeface="Century Gothic"/>
              <a:cs typeface="Century Gothic"/>
              <a:sym typeface="Century Gothic"/>
            </a:endParaRPr>
          </a:p>
          <a:p>
            <a:pPr marL="0" marR="0" lvl="0" indent="0" algn="l" rtl="0">
              <a:spcBef>
                <a:spcPts val="0"/>
              </a:spcBef>
              <a:spcAft>
                <a:spcPts val="0"/>
              </a:spcAft>
              <a:buNone/>
            </a:pPr>
            <a:endParaRPr sz="1200" b="1" i="1">
              <a:solidFill>
                <a:schemeClr val="dk1"/>
              </a:solidFill>
              <a:latin typeface="Century Gothic"/>
              <a:ea typeface="Century Gothic"/>
              <a:cs typeface="Century Gothic"/>
              <a:sym typeface="Century Gothic"/>
            </a:endParaRPr>
          </a:p>
          <a:p>
            <a:pPr marL="0" marR="0" lvl="0" indent="0" algn="l" rtl="0">
              <a:spcBef>
                <a:spcPts val="0"/>
              </a:spcBef>
              <a:spcAft>
                <a:spcPts val="0"/>
              </a:spcAft>
              <a:buNone/>
            </a:pPr>
            <a:endParaRPr sz="1200" b="1" i="1">
              <a:solidFill>
                <a:schemeClr val="dk1"/>
              </a:solidFill>
              <a:latin typeface="Century Gothic"/>
              <a:ea typeface="Century Gothic"/>
              <a:cs typeface="Century Gothic"/>
              <a:sym typeface="Century Gothic"/>
            </a:endParaRPr>
          </a:p>
          <a:p>
            <a:pPr marL="0" marR="0" lvl="0" indent="0" algn="l" rtl="0">
              <a:spcBef>
                <a:spcPts val="0"/>
              </a:spcBef>
              <a:spcAft>
                <a:spcPts val="0"/>
              </a:spcAft>
              <a:buNone/>
            </a:pPr>
            <a:endParaRPr sz="1200" b="1" i="1">
              <a:solidFill>
                <a:schemeClr val="dk1"/>
              </a:solidFill>
              <a:latin typeface="Century Gothic"/>
              <a:ea typeface="Century Gothic"/>
              <a:cs typeface="Century Gothic"/>
              <a:sym typeface="Century Gothic"/>
            </a:endParaRPr>
          </a:p>
          <a:p>
            <a:pPr marL="0" marR="0" lvl="0" indent="0" algn="l" rtl="0">
              <a:spcBef>
                <a:spcPts val="0"/>
              </a:spcBef>
              <a:spcAft>
                <a:spcPts val="0"/>
              </a:spcAft>
              <a:buNone/>
            </a:pPr>
            <a:endParaRPr sz="1200" b="1" i="1">
              <a:solidFill>
                <a:schemeClr val="dk1"/>
              </a:solidFill>
              <a:latin typeface="Century Gothic"/>
              <a:ea typeface="Century Gothic"/>
              <a:cs typeface="Century Gothic"/>
              <a:sym typeface="Century Gothic"/>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Shape 120">
          <a:extLst>
            <a:ext uri="{FF2B5EF4-FFF2-40B4-BE49-F238E27FC236}">
              <a16:creationId xmlns:a16="http://schemas.microsoft.com/office/drawing/2014/main" id="{DBE474D7-064E-0C68-E44E-C8E253D573D5}"/>
            </a:ext>
          </a:extLst>
        </p:cNvPr>
        <p:cNvGrpSpPr/>
        <p:nvPr/>
      </p:nvGrpSpPr>
      <p:grpSpPr>
        <a:xfrm>
          <a:off x="0" y="0"/>
          <a:ext cx="0" cy="0"/>
          <a:chOff x="0" y="0"/>
          <a:chExt cx="0" cy="0"/>
        </a:xfrm>
      </p:grpSpPr>
      <p:sp>
        <p:nvSpPr>
          <p:cNvPr id="121" name="Google Shape;121;p3">
            <a:extLst>
              <a:ext uri="{FF2B5EF4-FFF2-40B4-BE49-F238E27FC236}">
                <a16:creationId xmlns:a16="http://schemas.microsoft.com/office/drawing/2014/main" id="{0A1FC362-1754-6BA3-D563-52A3FCFE01DF}"/>
              </a:ext>
            </a:extLst>
          </p:cNvPr>
          <p:cNvSpPr/>
          <p:nvPr/>
        </p:nvSpPr>
        <p:spPr>
          <a:xfrm>
            <a:off x="0" y="0"/>
            <a:ext cx="4150780" cy="457200"/>
          </a:xfrm>
          <a:prstGeom prst="rect">
            <a:avLst/>
          </a:prstGeom>
          <a:noFill/>
          <a:ln>
            <a:noFill/>
          </a:ln>
        </p:spPr>
        <p:txBody>
          <a:bodyPr spcFirstLastPara="1" wrap="square" lIns="91425" tIns="45700" rIns="91425" bIns="45700" anchor="ctr" anchorCtr="0">
            <a:spAutoFit/>
          </a:bodyPr>
          <a:lstStyle/>
          <a:p>
            <a:pPr marL="0" marR="0" lvl="0" indent="0" algn="l" rtl="0">
              <a:spcBef>
                <a:spcPts val="0"/>
              </a:spcBef>
              <a:spcAft>
                <a:spcPts val="0"/>
              </a:spcAft>
              <a:buNone/>
            </a:pPr>
            <a:endParaRPr sz="1800">
              <a:solidFill>
                <a:schemeClr val="dk1"/>
              </a:solidFill>
              <a:latin typeface="Gill Sans"/>
              <a:ea typeface="Gill Sans"/>
              <a:cs typeface="Gill Sans"/>
              <a:sym typeface="Gill Sans"/>
            </a:endParaRPr>
          </a:p>
        </p:txBody>
      </p:sp>
      <p:sp>
        <p:nvSpPr>
          <p:cNvPr id="122" name="Google Shape;122;p3">
            <a:extLst>
              <a:ext uri="{FF2B5EF4-FFF2-40B4-BE49-F238E27FC236}">
                <a16:creationId xmlns:a16="http://schemas.microsoft.com/office/drawing/2014/main" id="{D9AD98F5-D2D4-566A-6AA8-183DB023270F}"/>
              </a:ext>
            </a:extLst>
          </p:cNvPr>
          <p:cNvSpPr/>
          <p:nvPr/>
        </p:nvSpPr>
        <p:spPr>
          <a:xfrm>
            <a:off x="0" y="457200"/>
            <a:ext cx="0" cy="0"/>
          </a:xfrm>
          <a:prstGeom prst="rect">
            <a:avLst/>
          </a:prstGeom>
          <a:solidFill>
            <a:schemeClr val="accent1"/>
          </a:solidFill>
          <a:ln w="9525" cap="flat" cmpd="sng">
            <a:solidFill>
              <a:schemeClr val="dk1"/>
            </a:solidFill>
            <a:prstDash val="solid"/>
            <a:miter lim="800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Gill Sans"/>
              <a:ea typeface="Gill Sans"/>
              <a:cs typeface="Gill Sans"/>
              <a:sym typeface="Gill Sans"/>
            </a:endParaRPr>
          </a:p>
        </p:txBody>
      </p:sp>
      <p:sp>
        <p:nvSpPr>
          <p:cNvPr id="123" name="Google Shape;123;p3">
            <a:extLst>
              <a:ext uri="{FF2B5EF4-FFF2-40B4-BE49-F238E27FC236}">
                <a16:creationId xmlns:a16="http://schemas.microsoft.com/office/drawing/2014/main" id="{57EF1F33-B411-9DA0-C4AC-E996819319FB}"/>
              </a:ext>
            </a:extLst>
          </p:cNvPr>
          <p:cNvSpPr/>
          <p:nvPr/>
        </p:nvSpPr>
        <p:spPr>
          <a:xfrm>
            <a:off x="154003" y="3582354"/>
            <a:ext cx="3992562" cy="169277"/>
          </a:xfrm>
          <a:prstGeom prst="rect">
            <a:avLst/>
          </a:prstGeom>
          <a:noFill/>
          <a:ln>
            <a:noFill/>
          </a:ln>
        </p:spPr>
        <p:txBody>
          <a:bodyPr spcFirstLastPara="1" wrap="square" lIns="0" tIns="0" rIns="0" bIns="0" anchor="ctr" anchorCtr="0">
            <a:spAutoFit/>
          </a:bodyPr>
          <a:lstStyle/>
          <a:p>
            <a:pPr marL="0" marR="0" lvl="0" indent="0" algn="l" rtl="0">
              <a:lnSpc>
                <a:spcPct val="100000"/>
              </a:lnSpc>
              <a:spcBef>
                <a:spcPts val="0"/>
              </a:spcBef>
              <a:spcAft>
                <a:spcPts val="0"/>
              </a:spcAft>
              <a:buClr>
                <a:schemeClr val="dk1"/>
              </a:buClr>
              <a:buSzPts val="1100"/>
              <a:buFont typeface="Century Gothic"/>
              <a:buNone/>
            </a:pPr>
            <a:r>
              <a:rPr lang="en-US" sz="1100" b="0" i="0" u="none" strike="noStrike" cap="none">
                <a:solidFill>
                  <a:schemeClr val="dk1"/>
                </a:solidFill>
                <a:latin typeface="Century Gothic"/>
                <a:ea typeface="Century Gothic"/>
                <a:cs typeface="Century Gothic"/>
                <a:sym typeface="Century Gothic"/>
              </a:rPr>
              <a:t>			</a:t>
            </a:r>
            <a:endParaRPr sz="1000" b="0" i="0" u="none" strike="noStrike" cap="none">
              <a:solidFill>
                <a:schemeClr val="dk1"/>
              </a:solidFill>
              <a:latin typeface="Century Gothic"/>
              <a:ea typeface="Century Gothic"/>
              <a:cs typeface="Century Gothic"/>
              <a:sym typeface="Century Gothic"/>
            </a:endParaRPr>
          </a:p>
        </p:txBody>
      </p:sp>
      <p:sp>
        <p:nvSpPr>
          <p:cNvPr id="124" name="Google Shape;124;p3">
            <a:extLst>
              <a:ext uri="{FF2B5EF4-FFF2-40B4-BE49-F238E27FC236}">
                <a16:creationId xmlns:a16="http://schemas.microsoft.com/office/drawing/2014/main" id="{6991B668-7992-2ACD-4FD3-2BBFC53E999A}"/>
              </a:ext>
            </a:extLst>
          </p:cNvPr>
          <p:cNvSpPr/>
          <p:nvPr/>
        </p:nvSpPr>
        <p:spPr>
          <a:xfrm>
            <a:off x="0" y="442388"/>
            <a:ext cx="9144000" cy="457200"/>
          </a:xfrm>
          <a:prstGeom prst="rect">
            <a:avLst/>
          </a:prstGeom>
          <a:noFill/>
          <a:ln>
            <a:noFill/>
          </a:ln>
        </p:spPr>
        <p:txBody>
          <a:bodyPr spcFirstLastPara="1" wrap="square" lIns="91425" tIns="45700" rIns="91425" bIns="45700" anchor="ctr" anchorCtr="0">
            <a:spAutoFit/>
          </a:bodyPr>
          <a:lstStyle/>
          <a:p>
            <a:pPr marL="0" marR="0" lvl="0" indent="0" algn="l" rtl="0">
              <a:lnSpc>
                <a:spcPct val="100000"/>
              </a:lnSpc>
              <a:spcBef>
                <a:spcPts val="0"/>
              </a:spcBef>
              <a:spcAft>
                <a:spcPts val="0"/>
              </a:spcAft>
              <a:buClr>
                <a:srgbClr val="000000"/>
              </a:buClr>
              <a:buSzPts val="1200"/>
              <a:buFont typeface="Arial"/>
              <a:buNone/>
            </a:pPr>
            <a:r>
              <a:rPr lang="en-US" sz="1200" b="1" i="0" u="none" strike="noStrike" cap="none">
                <a:solidFill>
                  <a:srgbClr val="000000"/>
                </a:solidFill>
                <a:latin typeface="Arial"/>
                <a:ea typeface="Arial"/>
                <a:cs typeface="Arial"/>
                <a:sym typeface="Arial"/>
              </a:rPr>
              <a:t> </a:t>
            </a:r>
            <a:endParaRPr sz="600" b="0" i="0" u="none" strike="noStrike" cap="none">
              <a:solidFill>
                <a:schemeClr val="dk1"/>
              </a:solidFill>
              <a:latin typeface="Gill Sans"/>
              <a:ea typeface="Gill Sans"/>
              <a:cs typeface="Gill Sans"/>
              <a:sym typeface="Gill Sans"/>
            </a:endParaRPr>
          </a:p>
          <a:p>
            <a:pPr marL="0" marR="0" lvl="0" indent="0" algn="l" rtl="0">
              <a:lnSpc>
                <a:spcPct val="100000"/>
              </a:lnSpc>
              <a:spcBef>
                <a:spcPts val="0"/>
              </a:spcBef>
              <a:spcAft>
                <a:spcPts val="0"/>
              </a:spcAft>
              <a:buClr>
                <a:srgbClr val="000000"/>
              </a:buClr>
              <a:buSzPts val="1600"/>
              <a:buFont typeface="EB Garamond"/>
              <a:buNone/>
            </a:pPr>
            <a:r>
              <a:rPr lang="en-US" sz="1600" b="0" i="0" u="none" strike="noStrike" cap="none">
                <a:solidFill>
                  <a:srgbClr val="000000"/>
                </a:solidFill>
                <a:latin typeface="EB Garamond"/>
                <a:ea typeface="EB Garamond"/>
                <a:cs typeface="EB Garamond"/>
                <a:sym typeface="EB Garamond"/>
              </a:rPr>
              <a:t> </a:t>
            </a:r>
            <a:endParaRPr sz="600" b="0" i="0" u="none" strike="noStrike" cap="none">
              <a:solidFill>
                <a:schemeClr val="dk1"/>
              </a:solidFill>
              <a:latin typeface="Gill Sans"/>
              <a:ea typeface="Gill Sans"/>
              <a:cs typeface="Gill Sans"/>
              <a:sym typeface="Gill Sans"/>
            </a:endParaRPr>
          </a:p>
          <a:p>
            <a:pPr marL="0" marR="0" lvl="0" indent="0" algn="l" rtl="0">
              <a:lnSpc>
                <a:spcPct val="100000"/>
              </a:lnSpc>
              <a:spcBef>
                <a:spcPts val="0"/>
              </a:spcBef>
              <a:spcAft>
                <a:spcPts val="0"/>
              </a:spcAft>
              <a:buClr>
                <a:schemeClr val="dk1"/>
              </a:buClr>
              <a:buSzPts val="1800"/>
              <a:buFont typeface="Gill Sans"/>
              <a:buNone/>
            </a:pPr>
            <a:endParaRPr sz="1800" b="0" i="0" u="none" strike="noStrike" cap="none">
              <a:solidFill>
                <a:schemeClr val="dk1"/>
              </a:solidFill>
              <a:latin typeface="Arial"/>
              <a:ea typeface="Arial"/>
              <a:cs typeface="Arial"/>
              <a:sym typeface="Arial"/>
            </a:endParaRPr>
          </a:p>
        </p:txBody>
      </p:sp>
      <p:sp>
        <p:nvSpPr>
          <p:cNvPr id="125" name="Google Shape;125;p3">
            <a:extLst>
              <a:ext uri="{FF2B5EF4-FFF2-40B4-BE49-F238E27FC236}">
                <a16:creationId xmlns:a16="http://schemas.microsoft.com/office/drawing/2014/main" id="{1BA21388-92D5-5FAF-A099-A2426A470305}"/>
              </a:ext>
            </a:extLst>
          </p:cNvPr>
          <p:cNvSpPr txBox="1"/>
          <p:nvPr/>
        </p:nvSpPr>
        <p:spPr>
          <a:xfrm>
            <a:off x="4867749" y="4940405"/>
            <a:ext cx="2020933"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800">
                <a:solidFill>
                  <a:schemeClr val="dk1"/>
                </a:solidFill>
                <a:latin typeface="Gill Sans"/>
                <a:ea typeface="Gill Sans"/>
                <a:cs typeface="Gill Sans"/>
                <a:sym typeface="Gill Sans"/>
              </a:rPr>
              <a:t> </a:t>
            </a:r>
            <a:endParaRPr sz="1800">
              <a:solidFill>
                <a:srgbClr val="FF0000"/>
              </a:solidFill>
              <a:latin typeface="Gill Sans"/>
              <a:ea typeface="Gill Sans"/>
              <a:cs typeface="Gill Sans"/>
              <a:sym typeface="Gill Sans"/>
            </a:endParaRPr>
          </a:p>
        </p:txBody>
      </p:sp>
      <p:sp>
        <p:nvSpPr>
          <p:cNvPr id="126" name="Google Shape;126;p3">
            <a:extLst>
              <a:ext uri="{FF2B5EF4-FFF2-40B4-BE49-F238E27FC236}">
                <a16:creationId xmlns:a16="http://schemas.microsoft.com/office/drawing/2014/main" id="{A39A30D6-20D5-35E0-A4A5-2950E35D0493}"/>
              </a:ext>
            </a:extLst>
          </p:cNvPr>
          <p:cNvSpPr txBox="1"/>
          <p:nvPr/>
        </p:nvSpPr>
        <p:spPr>
          <a:xfrm>
            <a:off x="154003" y="323794"/>
            <a:ext cx="3901499"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200">
              <a:solidFill>
                <a:schemeClr val="dk1"/>
              </a:solidFill>
              <a:latin typeface="Gill Sans"/>
              <a:ea typeface="Gill Sans"/>
              <a:cs typeface="Gill Sans"/>
              <a:sym typeface="Gill Sans"/>
            </a:endParaRPr>
          </a:p>
          <a:p>
            <a:pPr marL="0" marR="0" lvl="0" indent="0" algn="l" rtl="0">
              <a:spcBef>
                <a:spcPts val="0"/>
              </a:spcBef>
              <a:spcAft>
                <a:spcPts val="0"/>
              </a:spcAft>
              <a:buNone/>
            </a:pPr>
            <a:endParaRPr sz="1200">
              <a:solidFill>
                <a:schemeClr val="dk1"/>
              </a:solidFill>
              <a:latin typeface="Gill Sans"/>
              <a:ea typeface="Gill Sans"/>
              <a:cs typeface="Gill Sans"/>
              <a:sym typeface="Gill Sans"/>
            </a:endParaRPr>
          </a:p>
          <a:p>
            <a:pPr marL="0" marR="0" lvl="0" indent="0" algn="l" rtl="0">
              <a:spcBef>
                <a:spcPts val="0"/>
              </a:spcBef>
              <a:spcAft>
                <a:spcPts val="0"/>
              </a:spcAft>
              <a:buNone/>
            </a:pPr>
            <a:endParaRPr sz="1200">
              <a:solidFill>
                <a:schemeClr val="dk1"/>
              </a:solidFill>
              <a:latin typeface="Gill Sans"/>
              <a:ea typeface="Gill Sans"/>
              <a:cs typeface="Gill Sans"/>
              <a:sym typeface="Gill Sans"/>
            </a:endParaRPr>
          </a:p>
        </p:txBody>
      </p:sp>
      <p:sp>
        <p:nvSpPr>
          <p:cNvPr id="3" name="TextBox 2">
            <a:extLst>
              <a:ext uri="{FF2B5EF4-FFF2-40B4-BE49-F238E27FC236}">
                <a16:creationId xmlns:a16="http://schemas.microsoft.com/office/drawing/2014/main" id="{19F4EEB4-0429-7C5D-C507-EA1FF9F16804}"/>
              </a:ext>
            </a:extLst>
          </p:cNvPr>
          <p:cNvSpPr txBox="1"/>
          <p:nvPr/>
        </p:nvSpPr>
        <p:spPr>
          <a:xfrm>
            <a:off x="5068240" y="3666992"/>
            <a:ext cx="4075760" cy="2123658"/>
          </a:xfrm>
          <a:prstGeom prst="rect">
            <a:avLst/>
          </a:prstGeom>
          <a:noFill/>
        </p:spPr>
        <p:txBody>
          <a:bodyPr wrap="square" rtlCol="0">
            <a:spAutoFit/>
          </a:bodyPr>
          <a:lstStyle/>
          <a:p>
            <a:pPr lvl="0" algn="ctr"/>
            <a:r>
              <a:rPr lang="en-US" sz="1200" b="1" u="sng" dirty="0">
                <a:solidFill>
                  <a:prstClr val="black"/>
                </a:solidFill>
                <a:latin typeface="Century Gothic" panose="020B0502020202020204" pitchFamily="34" charset="0"/>
              </a:rPr>
              <a:t>Prayer Requests</a:t>
            </a:r>
          </a:p>
          <a:p>
            <a:pPr lvl="0" algn="ctr"/>
            <a:r>
              <a:rPr lang="en-US" sz="1200" b="1" u="sng" dirty="0">
                <a:solidFill>
                  <a:prstClr val="black"/>
                </a:solidFill>
                <a:latin typeface="Century Gothic" panose="020B0502020202020204" pitchFamily="34" charset="0"/>
              </a:rPr>
              <a:t>Homebound</a:t>
            </a:r>
          </a:p>
          <a:p>
            <a:pPr lvl="0" algn="ctr"/>
            <a:r>
              <a:rPr lang="en-US" sz="1200" dirty="0">
                <a:solidFill>
                  <a:prstClr val="black"/>
                </a:solidFill>
                <a:latin typeface="Century Gothic" panose="020B0502020202020204" pitchFamily="34" charset="0"/>
              </a:rPr>
              <a:t>Dot Kight, Ken Sowers, </a:t>
            </a:r>
          </a:p>
          <a:p>
            <a:pPr lvl="0" algn="ctr"/>
            <a:r>
              <a:rPr lang="en-US" sz="1200" dirty="0">
                <a:solidFill>
                  <a:prstClr val="black"/>
                </a:solidFill>
                <a:latin typeface="Century Gothic" panose="020B0502020202020204" pitchFamily="34" charset="0"/>
              </a:rPr>
              <a:t>Mary Swearingen,  Darlene Webb, </a:t>
            </a:r>
          </a:p>
          <a:p>
            <a:pPr lvl="0" algn="ctr"/>
            <a:endParaRPr lang="en-US" sz="1200" dirty="0">
              <a:solidFill>
                <a:prstClr val="black"/>
              </a:solidFill>
              <a:latin typeface="Century Gothic" panose="020B0502020202020204" pitchFamily="34" charset="0"/>
            </a:endParaRPr>
          </a:p>
          <a:p>
            <a:pPr lvl="0" algn="ctr"/>
            <a:r>
              <a:rPr lang="en-US" sz="1200" b="1" u="sng" dirty="0">
                <a:solidFill>
                  <a:prstClr val="black"/>
                </a:solidFill>
                <a:latin typeface="Century Gothic" panose="020B0502020202020204" pitchFamily="34" charset="0"/>
              </a:rPr>
              <a:t>Healing &amp; Life</a:t>
            </a:r>
          </a:p>
          <a:p>
            <a:pPr lvl="0" algn="ctr"/>
            <a:r>
              <a:rPr lang="en-US" sz="1200" dirty="0">
                <a:solidFill>
                  <a:prstClr val="black"/>
                </a:solidFill>
                <a:latin typeface="Century Gothic" panose="020B0502020202020204" pitchFamily="34" charset="0"/>
              </a:rPr>
              <a:t>Lakeshia Adside, Ella Bates, Gail Carroll, </a:t>
            </a:r>
          </a:p>
          <a:p>
            <a:pPr lvl="0" algn="ctr"/>
            <a:r>
              <a:rPr lang="en-US" sz="1200" dirty="0">
                <a:solidFill>
                  <a:prstClr val="black"/>
                </a:solidFill>
                <a:latin typeface="Century Gothic" panose="020B0502020202020204" pitchFamily="34" charset="0"/>
              </a:rPr>
              <a:t>Bonnie Ennis, Fran Meyer, </a:t>
            </a:r>
          </a:p>
          <a:p>
            <a:pPr lvl="0" algn="ctr"/>
            <a:r>
              <a:rPr lang="en-US" sz="1200" dirty="0">
                <a:solidFill>
                  <a:prstClr val="black"/>
                </a:solidFill>
                <a:latin typeface="Century Gothic" panose="020B0502020202020204" pitchFamily="34" charset="0"/>
              </a:rPr>
              <a:t> Julie Ramoutar, </a:t>
            </a:r>
            <a:r>
              <a:rPr lang="en-US" sz="1200" b="1" dirty="0">
                <a:solidFill>
                  <a:prstClr val="black"/>
                </a:solidFill>
                <a:latin typeface="Century Gothic" panose="020B0502020202020204" pitchFamily="34" charset="0"/>
              </a:rPr>
              <a:t>Unspoken Request and Needs</a:t>
            </a:r>
          </a:p>
          <a:p>
            <a:pPr lvl="0" algn="ctr"/>
            <a:endParaRPr lang="en-US" sz="1200" dirty="0">
              <a:solidFill>
                <a:prstClr val="black"/>
              </a:solidFill>
              <a:latin typeface="Century Gothic" panose="020B0502020202020204" pitchFamily="34" charset="0"/>
            </a:endParaRPr>
          </a:p>
          <a:p>
            <a:pPr lvl="0" algn="ctr"/>
            <a:r>
              <a:rPr lang="en-US" sz="1200" b="1" dirty="0">
                <a:solidFill>
                  <a:prstClr val="black"/>
                </a:solidFill>
                <a:latin typeface="Century Gothic" panose="020B0502020202020204" pitchFamily="34" charset="0"/>
              </a:rPr>
              <a:t>*Please update your prayer requests to stay current*</a:t>
            </a:r>
          </a:p>
        </p:txBody>
      </p:sp>
      <p:sp>
        <p:nvSpPr>
          <p:cNvPr id="4" name="TextBox 3">
            <a:extLst>
              <a:ext uri="{FF2B5EF4-FFF2-40B4-BE49-F238E27FC236}">
                <a16:creationId xmlns:a16="http://schemas.microsoft.com/office/drawing/2014/main" id="{A8FBDA0D-1D07-C49A-8178-E9BFFF618C49}"/>
              </a:ext>
            </a:extLst>
          </p:cNvPr>
          <p:cNvSpPr txBox="1"/>
          <p:nvPr/>
        </p:nvSpPr>
        <p:spPr>
          <a:xfrm>
            <a:off x="4889138" y="2218382"/>
            <a:ext cx="4135462" cy="830997"/>
          </a:xfrm>
          <a:prstGeom prst="rect">
            <a:avLst/>
          </a:prstGeom>
          <a:noFill/>
        </p:spPr>
        <p:txBody>
          <a:bodyPr wrap="square" rtlCol="0">
            <a:spAutoFit/>
          </a:bodyPr>
          <a:lstStyle/>
          <a:p>
            <a:pPr lvl="0" algn="ctr"/>
            <a:r>
              <a:rPr lang="en-US" sz="1200" dirty="0">
                <a:solidFill>
                  <a:prstClr val="black"/>
                </a:solidFill>
                <a:latin typeface="Century Gothic" panose="020B0502020202020204" pitchFamily="34" charset="0"/>
              </a:rPr>
              <a:t>The greatest support we can show is to be in prayer for one another! Please pray for your church family as needs are listed below. If you are in need of prayer, please reach out to the pastor or office. </a:t>
            </a:r>
          </a:p>
        </p:txBody>
      </p:sp>
      <p:pic>
        <p:nvPicPr>
          <p:cNvPr id="7" name="Picture 6" descr="A generated image">
            <a:extLst>
              <a:ext uri="{FF2B5EF4-FFF2-40B4-BE49-F238E27FC236}">
                <a16:creationId xmlns:a16="http://schemas.microsoft.com/office/drawing/2014/main" id="{1489211F-3077-EE52-31F3-9E692F692F40}"/>
              </a:ext>
            </a:extLst>
          </p:cNvPr>
          <p:cNvPicPr>
            <a:picLocks noChangeAspect="1"/>
          </p:cNvPicPr>
          <p:nvPr/>
        </p:nvPicPr>
        <p:blipFill>
          <a:blip r:embed="rId3"/>
          <a:stretch>
            <a:fillRect/>
          </a:stretch>
        </p:blipFill>
        <p:spPr>
          <a:xfrm>
            <a:off x="6206972" y="1272072"/>
            <a:ext cx="1675827" cy="592511"/>
          </a:xfrm>
          <a:prstGeom prst="rect">
            <a:avLst/>
          </a:prstGeom>
        </p:spPr>
      </p:pic>
      <p:cxnSp>
        <p:nvCxnSpPr>
          <p:cNvPr id="2" name="Google Shape;101;p2">
            <a:extLst>
              <a:ext uri="{FF2B5EF4-FFF2-40B4-BE49-F238E27FC236}">
                <a16:creationId xmlns:a16="http://schemas.microsoft.com/office/drawing/2014/main" id="{6E7D45DC-84B1-B892-1A6D-EDC98CCB129D}"/>
              </a:ext>
            </a:extLst>
          </p:cNvPr>
          <p:cNvCxnSpPr/>
          <p:nvPr/>
        </p:nvCxnSpPr>
        <p:spPr>
          <a:xfrm>
            <a:off x="5065171" y="3294431"/>
            <a:ext cx="3959427" cy="0"/>
          </a:xfrm>
          <a:prstGeom prst="straightConnector1">
            <a:avLst/>
          </a:prstGeom>
          <a:noFill/>
          <a:ln w="9525" cap="flat" cmpd="sng">
            <a:solidFill>
              <a:schemeClr val="dk1"/>
            </a:solidFill>
            <a:prstDash val="solid"/>
            <a:round/>
            <a:headEnd type="none" w="sm" len="sm"/>
            <a:tailEnd type="none" w="sm" len="sm"/>
          </a:ln>
        </p:spPr>
      </p:cxnSp>
      <p:pic>
        <p:nvPicPr>
          <p:cNvPr id="6" name="Picture 5">
            <a:extLst>
              <a:ext uri="{FF2B5EF4-FFF2-40B4-BE49-F238E27FC236}">
                <a16:creationId xmlns:a16="http://schemas.microsoft.com/office/drawing/2014/main" id="{DBA7334A-DA22-2EC1-4387-64A741257FB2}"/>
              </a:ext>
            </a:extLst>
          </p:cNvPr>
          <p:cNvPicPr>
            <a:picLocks noChangeAspect="1"/>
          </p:cNvPicPr>
          <p:nvPr/>
        </p:nvPicPr>
        <p:blipFill>
          <a:blip r:embed="rId4"/>
          <a:stretch>
            <a:fillRect/>
          </a:stretch>
        </p:blipFill>
        <p:spPr>
          <a:xfrm>
            <a:off x="119400" y="1022902"/>
            <a:ext cx="4484934" cy="3170848"/>
          </a:xfrm>
          <a:prstGeom prst="rect">
            <a:avLst/>
          </a:prstGeom>
        </p:spPr>
      </p:pic>
      <p:sp>
        <p:nvSpPr>
          <p:cNvPr id="5" name="TextBox 4">
            <a:extLst>
              <a:ext uri="{FF2B5EF4-FFF2-40B4-BE49-F238E27FC236}">
                <a16:creationId xmlns:a16="http://schemas.microsoft.com/office/drawing/2014/main" id="{741EFDDC-59EE-BD40-0878-7CFD828B68E7}"/>
              </a:ext>
            </a:extLst>
          </p:cNvPr>
          <p:cNvSpPr txBox="1"/>
          <p:nvPr/>
        </p:nvSpPr>
        <p:spPr>
          <a:xfrm>
            <a:off x="187587" y="4429679"/>
            <a:ext cx="4135462" cy="1569660"/>
          </a:xfrm>
          <a:prstGeom prst="rect">
            <a:avLst/>
          </a:prstGeom>
          <a:noFill/>
        </p:spPr>
        <p:txBody>
          <a:bodyPr wrap="square" rtlCol="0">
            <a:spAutoFit/>
          </a:bodyPr>
          <a:lstStyle/>
          <a:p>
            <a:pPr lvl="0" algn="ctr"/>
            <a:r>
              <a:rPr lang="en-US" sz="1200" dirty="0">
                <a:solidFill>
                  <a:prstClr val="black"/>
                </a:solidFill>
                <a:latin typeface="Century Gothic" panose="020B0502020202020204" pitchFamily="34" charset="0"/>
              </a:rPr>
              <a:t>Please invite your neighbors, friends and family to join us for Trunk or Treat! You can share our posts on Facebook as well.</a:t>
            </a:r>
          </a:p>
          <a:p>
            <a:pPr lvl="0" algn="ctr"/>
            <a:endParaRPr lang="en-US" sz="1200" dirty="0">
              <a:solidFill>
                <a:prstClr val="black"/>
              </a:solidFill>
              <a:latin typeface="Century Gothic" panose="020B0502020202020204" pitchFamily="34" charset="0"/>
            </a:endParaRPr>
          </a:p>
          <a:p>
            <a:pPr lvl="0" algn="ctr"/>
            <a:r>
              <a:rPr lang="en-US" sz="1200" dirty="0">
                <a:solidFill>
                  <a:prstClr val="black"/>
                </a:solidFill>
                <a:latin typeface="Century Gothic" panose="020B0502020202020204" pitchFamily="34" charset="0"/>
              </a:rPr>
              <a:t>If you would like to sign up to decorate a trunk, please reach out to the church office or sign up with Meredith Robinson. Candy donations are being accepted in the church office. </a:t>
            </a:r>
          </a:p>
        </p:txBody>
      </p:sp>
    </p:spTree>
    <p:extLst>
      <p:ext uri="{BB962C8B-B14F-4D97-AF65-F5344CB8AC3E}">
        <p14:creationId xmlns:p14="http://schemas.microsoft.com/office/powerpoint/2010/main" val="29292001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33" name="Google Shape;133;p4"/>
          <p:cNvSpPr/>
          <p:nvPr/>
        </p:nvSpPr>
        <p:spPr>
          <a:xfrm>
            <a:off x="538893" y="224523"/>
            <a:ext cx="3736990" cy="656862"/>
          </a:xfrm>
          <a:prstGeom prst="rect">
            <a:avLst/>
          </a:prstGeom>
          <a:solidFill>
            <a:schemeClr val="lt1"/>
          </a:solidFill>
          <a:ln w="38100" cap="flat" cmpd="sng">
            <a:solidFill>
              <a:schemeClr val="dk1"/>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b="1">
                <a:solidFill>
                  <a:schemeClr val="dk1"/>
                </a:solidFill>
                <a:latin typeface="Century Gothic"/>
                <a:ea typeface="Century Gothic"/>
                <a:cs typeface="Century Gothic"/>
                <a:sym typeface="Century Gothic"/>
              </a:rPr>
              <a:t>FAITH IN ACTION</a:t>
            </a:r>
            <a:endParaRPr sz="1800">
              <a:solidFill>
                <a:schemeClr val="lt1"/>
              </a:solidFill>
              <a:latin typeface="Gill Sans"/>
              <a:ea typeface="Gill Sans"/>
              <a:cs typeface="Gill Sans"/>
              <a:sym typeface="Gill Sans"/>
            </a:endParaRPr>
          </a:p>
        </p:txBody>
      </p:sp>
      <p:sp>
        <p:nvSpPr>
          <p:cNvPr id="134" name="Google Shape;134;p4"/>
          <p:cNvSpPr txBox="1"/>
          <p:nvPr/>
        </p:nvSpPr>
        <p:spPr>
          <a:xfrm>
            <a:off x="121388" y="1074580"/>
            <a:ext cx="4572000" cy="3693278"/>
          </a:xfrm>
          <a:prstGeom prst="rect">
            <a:avLst/>
          </a:prstGeom>
          <a:noFill/>
          <a:ln>
            <a:noFill/>
          </a:ln>
        </p:spPr>
        <p:txBody>
          <a:bodyPr spcFirstLastPara="1" wrap="square" lIns="91425" tIns="45700" rIns="91425" bIns="45700" anchor="t" anchorCtr="0">
            <a:spAutoFit/>
          </a:bodyPr>
          <a:lstStyle/>
          <a:p>
            <a:pPr marL="0" marR="0" lvl="0" indent="-114300" algn="l" rtl="0">
              <a:spcBef>
                <a:spcPts val="0"/>
              </a:spcBef>
              <a:spcAft>
                <a:spcPts val="0"/>
              </a:spcAft>
              <a:buClr>
                <a:srgbClr val="00B0F0"/>
              </a:buClr>
              <a:buSzPts val="1800"/>
              <a:buFont typeface="Noto Sans Symbols"/>
              <a:buChar char="❖"/>
            </a:pPr>
            <a:r>
              <a:rPr lang="en-US" sz="1800" b="1" dirty="0">
                <a:solidFill>
                  <a:srgbClr val="00B0F0"/>
                </a:solidFill>
                <a:latin typeface="Century Gothic"/>
                <a:ea typeface="Century Gothic"/>
                <a:cs typeface="Century Gothic"/>
                <a:sym typeface="Century Gothic"/>
              </a:rPr>
              <a:t>Sunday School </a:t>
            </a:r>
            <a:r>
              <a:rPr lang="en-US" sz="1800" b="1" dirty="0">
                <a:solidFill>
                  <a:schemeClr val="dk1"/>
                </a:solidFill>
                <a:latin typeface="Century Gothic"/>
                <a:ea typeface="Century Gothic"/>
                <a:cs typeface="Century Gothic"/>
                <a:sym typeface="Century Gothic"/>
              </a:rPr>
              <a:t>:  Sundays at 9:00 am</a:t>
            </a:r>
            <a:endParaRPr sz="1800" b="1" dirty="0">
              <a:solidFill>
                <a:schemeClr val="dk1"/>
              </a:solidFill>
              <a:latin typeface="Century Gothic"/>
              <a:ea typeface="Century Gothic"/>
              <a:cs typeface="Century Gothic"/>
              <a:sym typeface="Century Gothic"/>
            </a:endParaRPr>
          </a:p>
          <a:p>
            <a:pPr marL="0" marR="0" lvl="0" indent="-114300" algn="ctr" rtl="0">
              <a:spcBef>
                <a:spcPts val="0"/>
              </a:spcBef>
              <a:spcAft>
                <a:spcPts val="0"/>
              </a:spcAft>
              <a:buClr>
                <a:srgbClr val="00B0F0"/>
              </a:buClr>
              <a:buSzPts val="1800"/>
              <a:buFont typeface="Noto Sans Symbols"/>
              <a:buChar char="❖"/>
            </a:pPr>
            <a:r>
              <a:rPr lang="en-US" sz="1800" b="1" dirty="0">
                <a:solidFill>
                  <a:srgbClr val="00B0F0"/>
                </a:solidFill>
                <a:latin typeface="Century Gothic"/>
                <a:ea typeface="Century Gothic"/>
                <a:cs typeface="Century Gothic"/>
                <a:sym typeface="Century Gothic"/>
              </a:rPr>
              <a:t>Worship Service</a:t>
            </a:r>
            <a:r>
              <a:rPr lang="en-US" sz="1800" b="1" dirty="0">
                <a:solidFill>
                  <a:schemeClr val="dk1"/>
                </a:solidFill>
                <a:latin typeface="Century Gothic"/>
                <a:ea typeface="Century Gothic"/>
                <a:cs typeface="Century Gothic"/>
                <a:sym typeface="Century Gothic"/>
              </a:rPr>
              <a:t>: Sundays at 10:30am. See below for more information.</a:t>
            </a:r>
            <a:endParaRPr dirty="0"/>
          </a:p>
          <a:p>
            <a:pPr marL="0" marR="0" lvl="0" indent="-114300" algn="l" rtl="0">
              <a:spcBef>
                <a:spcPts val="0"/>
              </a:spcBef>
              <a:spcAft>
                <a:spcPts val="0"/>
              </a:spcAft>
              <a:buClr>
                <a:srgbClr val="00B0F0"/>
              </a:buClr>
              <a:buSzPts val="1800"/>
              <a:buFont typeface="Noto Sans Symbols"/>
              <a:buChar char="❖"/>
            </a:pPr>
            <a:r>
              <a:rPr lang="en-US" sz="1800" b="1" dirty="0">
                <a:solidFill>
                  <a:srgbClr val="00B0F0"/>
                </a:solidFill>
                <a:latin typeface="Century Gothic"/>
                <a:ea typeface="Century Gothic"/>
                <a:cs typeface="Century Gothic"/>
                <a:sym typeface="Century Gothic"/>
              </a:rPr>
              <a:t>Food Pantry</a:t>
            </a:r>
            <a:r>
              <a:rPr lang="en-US" sz="1800" b="1" dirty="0">
                <a:solidFill>
                  <a:schemeClr val="dk1"/>
                </a:solidFill>
                <a:latin typeface="Century Gothic"/>
                <a:ea typeface="Century Gothic"/>
                <a:cs typeface="Century Gothic"/>
                <a:sym typeface="Century Gothic"/>
              </a:rPr>
              <a:t>: 2</a:t>
            </a:r>
            <a:r>
              <a:rPr lang="en-US" sz="1800" b="1" baseline="30000" dirty="0">
                <a:solidFill>
                  <a:schemeClr val="dk1"/>
                </a:solidFill>
                <a:latin typeface="Century Gothic"/>
                <a:ea typeface="Century Gothic"/>
                <a:cs typeface="Century Gothic"/>
                <a:sym typeface="Century Gothic"/>
              </a:rPr>
              <a:t>nd</a:t>
            </a:r>
            <a:r>
              <a:rPr lang="en-US" sz="1800" b="1" dirty="0">
                <a:solidFill>
                  <a:schemeClr val="dk1"/>
                </a:solidFill>
                <a:latin typeface="Century Gothic"/>
                <a:ea typeface="Century Gothic"/>
                <a:cs typeface="Century Gothic"/>
                <a:sym typeface="Century Gothic"/>
              </a:rPr>
              <a:t> Saturday of every month from 12:00 – 1:30 pm (or while supplies last) in the Fellowship hall</a:t>
            </a:r>
            <a:endParaRPr dirty="0"/>
          </a:p>
          <a:p>
            <a:pPr marL="0" marR="0" lvl="0" indent="-114300" algn="l" rtl="0">
              <a:spcBef>
                <a:spcPts val="0"/>
              </a:spcBef>
              <a:spcAft>
                <a:spcPts val="0"/>
              </a:spcAft>
              <a:buClr>
                <a:srgbClr val="00B0F0"/>
              </a:buClr>
              <a:buSzPts val="1800"/>
              <a:buFont typeface="Noto Sans Symbols"/>
              <a:buChar char="❖"/>
            </a:pPr>
            <a:r>
              <a:rPr lang="en-US" sz="1800" b="1" dirty="0">
                <a:solidFill>
                  <a:srgbClr val="00B0F0"/>
                </a:solidFill>
                <a:latin typeface="Century Gothic"/>
                <a:ea typeface="Century Gothic"/>
                <a:cs typeface="Century Gothic"/>
                <a:sym typeface="Century Gothic"/>
              </a:rPr>
              <a:t>Thrift Store</a:t>
            </a:r>
            <a:r>
              <a:rPr lang="en-US" sz="1800" b="1" dirty="0">
                <a:solidFill>
                  <a:schemeClr val="dk1"/>
                </a:solidFill>
                <a:latin typeface="Century Gothic"/>
                <a:ea typeface="Century Gothic"/>
                <a:cs typeface="Century Gothic"/>
                <a:sym typeface="Century Gothic"/>
              </a:rPr>
              <a:t>: Saturdays from 9:00 am – 1:00 pm in the Talbot House. Providing ministry and needed items to the community. Donations are accepted.</a:t>
            </a:r>
            <a:endParaRPr dirty="0"/>
          </a:p>
          <a:p>
            <a:pPr marL="0" marR="0" lvl="0" indent="-114300" algn="l" rtl="0">
              <a:spcBef>
                <a:spcPts val="0"/>
              </a:spcBef>
              <a:spcAft>
                <a:spcPts val="0"/>
              </a:spcAft>
              <a:buClr>
                <a:srgbClr val="00B0F0"/>
              </a:buClr>
              <a:buSzPts val="1800"/>
              <a:buFont typeface="Noto Sans Symbols"/>
              <a:buChar char="❖"/>
            </a:pPr>
            <a:r>
              <a:rPr lang="en-US" sz="1800" b="1" dirty="0">
                <a:solidFill>
                  <a:srgbClr val="00B0F0"/>
                </a:solidFill>
                <a:latin typeface="Century Gothic"/>
                <a:ea typeface="Century Gothic"/>
                <a:cs typeface="Century Gothic"/>
                <a:sym typeface="Century Gothic"/>
              </a:rPr>
              <a:t>Hour of Prayer</a:t>
            </a:r>
            <a:r>
              <a:rPr lang="en-US" sz="1800" b="1" dirty="0">
                <a:solidFill>
                  <a:schemeClr val="dk1"/>
                </a:solidFill>
                <a:latin typeface="Century Gothic"/>
                <a:ea typeface="Century Gothic"/>
                <a:cs typeface="Century Gothic"/>
                <a:sym typeface="Century Gothic"/>
              </a:rPr>
              <a:t>: Every Thursday at 6pm with Pastor Silas. (Call in Only – See Below)</a:t>
            </a:r>
            <a:endParaRPr sz="1800" b="1" dirty="0">
              <a:solidFill>
                <a:srgbClr val="DF695B"/>
              </a:solidFill>
              <a:latin typeface="Century Gothic"/>
              <a:ea typeface="Century Gothic"/>
              <a:cs typeface="Century Gothic"/>
              <a:sym typeface="Century Gothic"/>
            </a:endParaRPr>
          </a:p>
        </p:txBody>
      </p:sp>
      <p:sp>
        <p:nvSpPr>
          <p:cNvPr id="135" name="Google Shape;135;p4"/>
          <p:cNvSpPr txBox="1"/>
          <p:nvPr/>
        </p:nvSpPr>
        <p:spPr>
          <a:xfrm>
            <a:off x="121388" y="5479624"/>
            <a:ext cx="4071494" cy="116955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400" u="sng">
                <a:solidFill>
                  <a:srgbClr val="000000"/>
                </a:solidFill>
                <a:latin typeface="Arial"/>
                <a:ea typeface="Arial"/>
                <a:cs typeface="Arial"/>
                <a:sym typeface="Arial"/>
              </a:rPr>
              <a:t>Call-In:</a:t>
            </a:r>
            <a:r>
              <a:rPr lang="en-US" sz="1400">
                <a:solidFill>
                  <a:srgbClr val="000000"/>
                </a:solidFill>
                <a:latin typeface="Arial"/>
                <a:ea typeface="Arial"/>
                <a:cs typeface="Arial"/>
                <a:sym typeface="Arial"/>
              </a:rPr>
              <a:t> Dial 909-572-0841  When prompted enter PIN: 922029694# (Mute Phone)</a:t>
            </a:r>
            <a:endParaRPr/>
          </a:p>
          <a:p>
            <a:pPr marL="0" marR="0" lvl="0" indent="0" algn="ctr" rtl="0">
              <a:spcBef>
                <a:spcPts val="0"/>
              </a:spcBef>
              <a:spcAft>
                <a:spcPts val="0"/>
              </a:spcAft>
              <a:buNone/>
            </a:pPr>
            <a:r>
              <a:rPr lang="en-US" sz="1400" u="sng">
                <a:solidFill>
                  <a:srgbClr val="000000"/>
                </a:solidFill>
                <a:latin typeface="Arial"/>
                <a:ea typeface="Arial"/>
                <a:cs typeface="Arial"/>
                <a:sym typeface="Arial"/>
              </a:rPr>
              <a:t>Virtually: </a:t>
            </a:r>
            <a:r>
              <a:rPr lang="en-US" sz="1400">
                <a:solidFill>
                  <a:srgbClr val="000000"/>
                </a:solidFill>
                <a:latin typeface="Arial"/>
                <a:ea typeface="Arial"/>
                <a:cs typeface="Arial"/>
                <a:sym typeface="Arial"/>
              </a:rPr>
              <a:t>murrayhillumc.org and click the ONLINE CHURCH MEETING link</a:t>
            </a:r>
            <a:endParaRPr/>
          </a:p>
          <a:p>
            <a:pPr marL="0" marR="0" lvl="0" indent="0" algn="ctr" rtl="0">
              <a:spcBef>
                <a:spcPts val="0"/>
              </a:spcBef>
              <a:spcAft>
                <a:spcPts val="0"/>
              </a:spcAft>
              <a:buNone/>
            </a:pPr>
            <a:r>
              <a:rPr lang="en-US" sz="1400" u="sng">
                <a:solidFill>
                  <a:srgbClr val="000000"/>
                </a:solidFill>
                <a:latin typeface="Arial"/>
                <a:ea typeface="Arial"/>
                <a:cs typeface="Arial"/>
                <a:sym typeface="Arial"/>
              </a:rPr>
              <a:t>In Person:</a:t>
            </a:r>
            <a:r>
              <a:rPr lang="en-US" sz="1400">
                <a:solidFill>
                  <a:srgbClr val="000000"/>
                </a:solidFill>
                <a:latin typeface="Arial"/>
                <a:ea typeface="Arial"/>
                <a:cs typeface="Arial"/>
                <a:sym typeface="Arial"/>
              </a:rPr>
              <a:t> Join us in the Sanctuary at 10:30 am	</a:t>
            </a:r>
            <a:endParaRPr sz="1400" u="sng">
              <a:solidFill>
                <a:srgbClr val="000000"/>
              </a:solidFill>
              <a:latin typeface="Arial"/>
              <a:ea typeface="Arial"/>
              <a:cs typeface="Arial"/>
              <a:sym typeface="Arial"/>
            </a:endParaRPr>
          </a:p>
        </p:txBody>
      </p:sp>
      <p:sp>
        <p:nvSpPr>
          <p:cNvPr id="2" name="TextBox 1">
            <a:extLst>
              <a:ext uri="{FF2B5EF4-FFF2-40B4-BE49-F238E27FC236}">
                <a16:creationId xmlns:a16="http://schemas.microsoft.com/office/drawing/2014/main" id="{8B7B521E-344A-ACCA-FC60-C3F468443B8F}"/>
              </a:ext>
            </a:extLst>
          </p:cNvPr>
          <p:cNvSpPr txBox="1"/>
          <p:nvPr/>
        </p:nvSpPr>
        <p:spPr>
          <a:xfrm>
            <a:off x="5308384" y="3182562"/>
            <a:ext cx="3766088" cy="3354765"/>
          </a:xfrm>
          <a:prstGeom prst="rect">
            <a:avLst/>
          </a:prstGeom>
          <a:noFill/>
        </p:spPr>
        <p:txBody>
          <a:bodyPr wrap="square" rtlCol="0">
            <a:spAutoFit/>
          </a:bodyPr>
          <a:lstStyle/>
          <a:p>
            <a:pPr algn="ctr"/>
            <a:r>
              <a:rPr lang="en-US" sz="1600" b="1" dirty="0"/>
              <a:t>Looking to Volunteer? </a:t>
            </a:r>
          </a:p>
          <a:p>
            <a:r>
              <a:rPr lang="en-US" dirty="0"/>
              <a:t>If you’d like to help the </a:t>
            </a:r>
            <a:r>
              <a:rPr lang="en-US" b="1" dirty="0"/>
              <a:t>Ushers</a:t>
            </a:r>
            <a:r>
              <a:rPr lang="en-US" dirty="0"/>
              <a:t>, please see </a:t>
            </a:r>
            <a:r>
              <a:rPr lang="en-US" b="1" dirty="0"/>
              <a:t>Eric Robinson</a:t>
            </a:r>
          </a:p>
          <a:p>
            <a:r>
              <a:rPr lang="en-US" dirty="0"/>
              <a:t>If you’d like to help by </a:t>
            </a:r>
            <a:r>
              <a:rPr lang="en-US" b="1" dirty="0"/>
              <a:t>Reading Scripture</a:t>
            </a:r>
            <a:r>
              <a:rPr lang="en-US" dirty="0"/>
              <a:t>, see </a:t>
            </a:r>
            <a:r>
              <a:rPr lang="en-US" b="1" dirty="0"/>
              <a:t>Janice Covert</a:t>
            </a:r>
            <a:r>
              <a:rPr lang="en-US" dirty="0"/>
              <a:t>.</a:t>
            </a:r>
          </a:p>
          <a:p>
            <a:r>
              <a:rPr lang="en-US" dirty="0"/>
              <a:t>If you’d like to help with </a:t>
            </a:r>
            <a:r>
              <a:rPr lang="en-US" b="1" dirty="0"/>
              <a:t>Food Pantry</a:t>
            </a:r>
            <a:r>
              <a:rPr lang="en-US" dirty="0"/>
              <a:t>, see </a:t>
            </a:r>
            <a:r>
              <a:rPr lang="en-US" b="1" dirty="0"/>
              <a:t>Meredith Robinson. </a:t>
            </a:r>
          </a:p>
          <a:p>
            <a:r>
              <a:rPr lang="en-US" dirty="0"/>
              <a:t>If you’d like to help with </a:t>
            </a:r>
            <a:r>
              <a:rPr lang="en-US" b="1" dirty="0"/>
              <a:t>Thrift Store</a:t>
            </a:r>
            <a:r>
              <a:rPr lang="en-US" dirty="0"/>
              <a:t>, see </a:t>
            </a:r>
            <a:r>
              <a:rPr lang="en-US" b="1" dirty="0"/>
              <a:t>Jann Clark . </a:t>
            </a:r>
          </a:p>
          <a:p>
            <a:endParaRPr lang="en-US" b="1" dirty="0"/>
          </a:p>
          <a:p>
            <a:endParaRPr lang="en-US" dirty="0"/>
          </a:p>
          <a:p>
            <a:pPr algn="ctr"/>
            <a:r>
              <a:rPr lang="en-US" dirty="0"/>
              <a:t>If you’re not sure where to help, or want to help in another way – </a:t>
            </a:r>
            <a:r>
              <a:rPr lang="en-US" b="1" dirty="0"/>
              <a:t>call the church office</a:t>
            </a:r>
            <a:r>
              <a:rPr lang="en-US" dirty="0"/>
              <a:t>. We’ll find a place for you! </a:t>
            </a:r>
          </a:p>
          <a:p>
            <a:endParaRPr lang="en-US" dirty="0"/>
          </a:p>
        </p:txBody>
      </p:sp>
      <p:pic>
        <p:nvPicPr>
          <p:cNvPr id="4" name="Picture 3">
            <a:extLst>
              <a:ext uri="{FF2B5EF4-FFF2-40B4-BE49-F238E27FC236}">
                <a16:creationId xmlns:a16="http://schemas.microsoft.com/office/drawing/2014/main" id="{832F5498-A45B-5932-87B0-C0DF5D875E98}"/>
              </a:ext>
            </a:extLst>
          </p:cNvPr>
          <p:cNvPicPr>
            <a:picLocks noChangeAspect="1"/>
          </p:cNvPicPr>
          <p:nvPr/>
        </p:nvPicPr>
        <p:blipFill>
          <a:blip r:embed="rId3"/>
          <a:stretch>
            <a:fillRect/>
          </a:stretch>
        </p:blipFill>
        <p:spPr>
          <a:xfrm>
            <a:off x="5377912" y="967004"/>
            <a:ext cx="3627032" cy="2032797"/>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Shape 99"/>
        <p:cNvGrpSpPr/>
        <p:nvPr/>
      </p:nvGrpSpPr>
      <p:grpSpPr>
        <a:xfrm>
          <a:off x="0" y="0"/>
          <a:ext cx="0" cy="0"/>
          <a:chOff x="0" y="0"/>
          <a:chExt cx="0" cy="0"/>
        </a:xfrm>
      </p:grpSpPr>
      <p:sp>
        <p:nvSpPr>
          <p:cNvPr id="100" name="Google Shape;100;p2"/>
          <p:cNvSpPr/>
          <p:nvPr/>
        </p:nvSpPr>
        <p:spPr>
          <a:xfrm>
            <a:off x="6042980" y="316069"/>
            <a:ext cx="3053426"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200" b="1">
              <a:solidFill>
                <a:srgbClr val="000000"/>
              </a:solidFill>
              <a:latin typeface="Century Gothic"/>
              <a:ea typeface="Century Gothic"/>
              <a:cs typeface="Century Gothic"/>
              <a:sym typeface="Century Gothic"/>
            </a:endParaRPr>
          </a:p>
          <a:p>
            <a:pPr marL="0" marR="0" lvl="0" indent="0" algn="l" rtl="0">
              <a:spcBef>
                <a:spcPts val="0"/>
              </a:spcBef>
              <a:spcAft>
                <a:spcPts val="0"/>
              </a:spcAft>
              <a:buNone/>
            </a:pPr>
            <a:endParaRPr sz="1200" b="1">
              <a:solidFill>
                <a:srgbClr val="000000"/>
              </a:solidFill>
              <a:latin typeface="Century Gothic"/>
              <a:ea typeface="Century Gothic"/>
              <a:cs typeface="Century Gothic"/>
              <a:sym typeface="Century Gothic"/>
            </a:endParaRPr>
          </a:p>
          <a:p>
            <a:pPr marL="0" marR="0" lvl="0" indent="0" algn="l" rtl="0">
              <a:spcBef>
                <a:spcPts val="0"/>
              </a:spcBef>
              <a:spcAft>
                <a:spcPts val="0"/>
              </a:spcAft>
              <a:buNone/>
            </a:pPr>
            <a:endParaRPr sz="1200" b="1">
              <a:solidFill>
                <a:srgbClr val="000000"/>
              </a:solidFill>
              <a:latin typeface="Century Gothic"/>
              <a:ea typeface="Century Gothic"/>
              <a:cs typeface="Century Gothic"/>
              <a:sym typeface="Century Gothic"/>
            </a:endParaRPr>
          </a:p>
        </p:txBody>
      </p:sp>
      <p:cxnSp>
        <p:nvCxnSpPr>
          <p:cNvPr id="101" name="Google Shape;101;p2"/>
          <p:cNvCxnSpPr/>
          <p:nvPr/>
        </p:nvCxnSpPr>
        <p:spPr>
          <a:xfrm>
            <a:off x="55186" y="3521272"/>
            <a:ext cx="3959427" cy="0"/>
          </a:xfrm>
          <a:prstGeom prst="straightConnector1">
            <a:avLst/>
          </a:prstGeom>
          <a:noFill/>
          <a:ln w="9525" cap="flat" cmpd="sng">
            <a:solidFill>
              <a:schemeClr val="dk1"/>
            </a:solidFill>
            <a:prstDash val="solid"/>
            <a:round/>
            <a:headEnd type="none" w="sm" len="sm"/>
            <a:tailEnd type="none" w="sm" len="sm"/>
          </a:ln>
        </p:spPr>
      </p:cxnSp>
      <p:sp>
        <p:nvSpPr>
          <p:cNvPr id="102" name="Google Shape;102;p2"/>
          <p:cNvSpPr/>
          <p:nvPr/>
        </p:nvSpPr>
        <p:spPr>
          <a:xfrm>
            <a:off x="369855" y="2560607"/>
            <a:ext cx="3232547" cy="60016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100" b="1" dirty="0">
                <a:solidFill>
                  <a:schemeClr val="dk1"/>
                </a:solidFill>
                <a:latin typeface="Century Gothic"/>
                <a:ea typeface="Century Gothic"/>
                <a:cs typeface="Century Gothic"/>
                <a:sym typeface="Century Gothic"/>
              </a:rPr>
              <a:t>Don’t see your birthday or anniversary? Notify the office so we can update our records &amp; celebrate with you!</a:t>
            </a:r>
            <a:endParaRPr dirty="0"/>
          </a:p>
        </p:txBody>
      </p:sp>
      <p:cxnSp>
        <p:nvCxnSpPr>
          <p:cNvPr id="103" name="Google Shape;103;p2"/>
          <p:cNvCxnSpPr/>
          <p:nvPr/>
        </p:nvCxnSpPr>
        <p:spPr>
          <a:xfrm>
            <a:off x="131698" y="2418815"/>
            <a:ext cx="3959427" cy="0"/>
          </a:xfrm>
          <a:prstGeom prst="straightConnector1">
            <a:avLst/>
          </a:prstGeom>
          <a:noFill/>
          <a:ln w="9525" cap="flat" cmpd="sng">
            <a:solidFill>
              <a:schemeClr val="dk1"/>
            </a:solidFill>
            <a:prstDash val="solid"/>
            <a:round/>
            <a:headEnd type="none" w="sm" len="sm"/>
            <a:tailEnd type="none" w="sm" len="sm"/>
          </a:ln>
        </p:spPr>
      </p:cxnSp>
      <p:sp>
        <p:nvSpPr>
          <p:cNvPr id="104" name="Google Shape;104;p2"/>
          <p:cNvSpPr txBox="1"/>
          <p:nvPr/>
        </p:nvSpPr>
        <p:spPr>
          <a:xfrm>
            <a:off x="-244510" y="1875041"/>
            <a:ext cx="4194467"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a:solidFill>
                  <a:schemeClr val="dk1"/>
                </a:solidFill>
                <a:latin typeface="Century Gothic"/>
                <a:ea typeface="Century Gothic"/>
                <a:cs typeface="Century Gothic"/>
                <a:sym typeface="Century Gothic"/>
              </a:rPr>
              <a:t>	</a:t>
            </a:r>
            <a:endParaRPr/>
          </a:p>
        </p:txBody>
      </p:sp>
      <p:sp>
        <p:nvSpPr>
          <p:cNvPr id="105" name="Google Shape;105;p2"/>
          <p:cNvSpPr txBox="1"/>
          <p:nvPr/>
        </p:nvSpPr>
        <p:spPr>
          <a:xfrm>
            <a:off x="1115948" y="-732147"/>
            <a:ext cx="3742677" cy="83099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endParaRPr sz="1600">
              <a:solidFill>
                <a:srgbClr val="0070C0"/>
              </a:solidFill>
              <a:latin typeface="Gill Sans"/>
              <a:ea typeface="Gill Sans"/>
              <a:cs typeface="Gill Sans"/>
              <a:sym typeface="Gill Sans"/>
            </a:endParaRPr>
          </a:p>
          <a:p>
            <a:pPr marL="0" marR="0" lvl="0" indent="0" algn="ctr" rtl="0">
              <a:spcBef>
                <a:spcPts val="0"/>
              </a:spcBef>
              <a:spcAft>
                <a:spcPts val="0"/>
              </a:spcAft>
              <a:buNone/>
            </a:pPr>
            <a:endParaRPr sz="1600">
              <a:solidFill>
                <a:srgbClr val="0070C0"/>
              </a:solidFill>
              <a:latin typeface="Gill Sans"/>
              <a:ea typeface="Gill Sans"/>
              <a:cs typeface="Gill Sans"/>
              <a:sym typeface="Gill Sans"/>
            </a:endParaRPr>
          </a:p>
          <a:p>
            <a:pPr marL="0" marR="0" lvl="0" indent="0" algn="ctr" rtl="0">
              <a:spcBef>
                <a:spcPts val="0"/>
              </a:spcBef>
              <a:spcAft>
                <a:spcPts val="0"/>
              </a:spcAft>
              <a:buNone/>
            </a:pPr>
            <a:endParaRPr sz="1600">
              <a:solidFill>
                <a:srgbClr val="0070C0"/>
              </a:solidFill>
              <a:latin typeface="Gill Sans"/>
              <a:ea typeface="Gill Sans"/>
              <a:cs typeface="Gill Sans"/>
              <a:sym typeface="Gill Sans"/>
            </a:endParaRPr>
          </a:p>
        </p:txBody>
      </p:sp>
      <p:pic>
        <p:nvPicPr>
          <p:cNvPr id="106" name="Google Shape;106;p2" descr="Graphical user interface&#10;&#10;Description automatically generated with low confidence"/>
          <p:cNvPicPr preferRelativeResize="0"/>
          <p:nvPr/>
        </p:nvPicPr>
        <p:blipFill rotWithShape="1">
          <a:blip r:embed="rId3">
            <a:alphaModFix/>
          </a:blip>
          <a:srcRect/>
          <a:stretch/>
        </p:blipFill>
        <p:spPr>
          <a:xfrm>
            <a:off x="492341" y="4004735"/>
            <a:ext cx="2850076" cy="710274"/>
          </a:xfrm>
          <a:prstGeom prst="rect">
            <a:avLst/>
          </a:prstGeom>
          <a:noFill/>
          <a:ln>
            <a:noFill/>
          </a:ln>
        </p:spPr>
      </p:pic>
      <p:pic>
        <p:nvPicPr>
          <p:cNvPr id="107" name="Google Shape;107;p2" descr="A qr code on a white background&#10;&#10;AI-generated content may be incorrect."/>
          <p:cNvPicPr preferRelativeResize="0"/>
          <p:nvPr/>
        </p:nvPicPr>
        <p:blipFill rotWithShape="1">
          <a:blip r:embed="rId4">
            <a:alphaModFix/>
          </a:blip>
          <a:srcRect/>
          <a:stretch/>
        </p:blipFill>
        <p:spPr>
          <a:xfrm>
            <a:off x="1424900" y="4878395"/>
            <a:ext cx="1210026" cy="1268174"/>
          </a:xfrm>
          <a:prstGeom prst="rect">
            <a:avLst/>
          </a:prstGeom>
          <a:noFill/>
          <a:ln>
            <a:noFill/>
          </a:ln>
        </p:spPr>
      </p:pic>
      <p:sp>
        <p:nvSpPr>
          <p:cNvPr id="108" name="Google Shape;108;p2"/>
          <p:cNvSpPr txBox="1"/>
          <p:nvPr/>
        </p:nvSpPr>
        <p:spPr>
          <a:xfrm>
            <a:off x="55186" y="6125547"/>
            <a:ext cx="3959427" cy="60012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1100" b="1" dirty="0">
                <a:solidFill>
                  <a:schemeClr val="dk1"/>
                </a:solidFill>
                <a:latin typeface="Century Gothic"/>
                <a:ea typeface="Century Gothic"/>
                <a:cs typeface="Century Gothic"/>
                <a:sym typeface="Century Gothic"/>
              </a:rPr>
              <a:t>Please share so others can find us.  You can submit items for posting by emailing </a:t>
            </a:r>
            <a:r>
              <a:rPr lang="en-US" sz="1100" b="1" u="sng" dirty="0">
                <a:solidFill>
                  <a:schemeClr val="dk1"/>
                </a:solidFill>
                <a:latin typeface="Century Gothic"/>
                <a:ea typeface="Century Gothic"/>
                <a:cs typeface="Century Gothic"/>
                <a:sym typeface="Century Gothic"/>
                <a:hlinkClick r:id="rId5">
                  <a:extLst>
                    <a:ext uri="{A12FA001-AC4F-418D-AE19-62706E023703}">
                      <ahyp:hlinkClr xmlns:ahyp="http://schemas.microsoft.com/office/drawing/2018/hyperlinkcolor" val="tx"/>
                    </a:ext>
                  </a:extLst>
                </a:hlinkClick>
              </a:rPr>
              <a:t>murrayhillumc@gmail.com</a:t>
            </a:r>
            <a:endParaRPr sz="1100" b="1" dirty="0">
              <a:solidFill>
                <a:schemeClr val="dk1"/>
              </a:solidFill>
              <a:latin typeface="Century Gothic"/>
              <a:ea typeface="Century Gothic"/>
              <a:cs typeface="Century Gothic"/>
              <a:sym typeface="Century Gothic"/>
            </a:endParaRPr>
          </a:p>
        </p:txBody>
      </p:sp>
      <p:pic>
        <p:nvPicPr>
          <p:cNvPr id="109" name="Google Shape;109;p2" descr="A bowl of money and coins&#10;&#10;AI-generated content may be incorrect."/>
          <p:cNvPicPr preferRelativeResize="0"/>
          <p:nvPr/>
        </p:nvPicPr>
        <p:blipFill rotWithShape="1">
          <a:blip r:embed="rId6">
            <a:alphaModFix/>
          </a:blip>
          <a:srcRect/>
          <a:stretch/>
        </p:blipFill>
        <p:spPr>
          <a:xfrm>
            <a:off x="7328269" y="-15722"/>
            <a:ext cx="1815731" cy="1013979"/>
          </a:xfrm>
          <a:prstGeom prst="rect">
            <a:avLst/>
          </a:prstGeom>
          <a:noFill/>
          <a:ln>
            <a:noFill/>
          </a:ln>
        </p:spPr>
      </p:pic>
      <p:sp>
        <p:nvSpPr>
          <p:cNvPr id="110" name="Google Shape;110;p2"/>
          <p:cNvSpPr txBox="1"/>
          <p:nvPr/>
        </p:nvSpPr>
        <p:spPr>
          <a:xfrm>
            <a:off x="4858625" y="98850"/>
            <a:ext cx="4481867" cy="110795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200" dirty="0">
                <a:solidFill>
                  <a:schemeClr val="dk1"/>
                </a:solidFill>
                <a:latin typeface="Sorts Mill Goudy"/>
                <a:ea typeface="Sorts Mill Goudy"/>
                <a:cs typeface="Sorts Mill Goudy"/>
                <a:sym typeface="Sorts Mill Goudy"/>
              </a:rPr>
              <a:t>Your financial support of </a:t>
            </a:r>
            <a:endParaRPr sz="1200" dirty="0"/>
          </a:p>
          <a:p>
            <a:pPr marL="0" marR="0" lvl="0" indent="0" algn="l" rtl="0">
              <a:spcBef>
                <a:spcPts val="0"/>
              </a:spcBef>
              <a:spcAft>
                <a:spcPts val="0"/>
              </a:spcAft>
              <a:buNone/>
            </a:pPr>
            <a:r>
              <a:rPr lang="en-US" sz="1200" dirty="0">
                <a:solidFill>
                  <a:schemeClr val="dk1"/>
                </a:solidFill>
                <a:latin typeface="Sorts Mill Goudy"/>
                <a:ea typeface="Sorts Mill Goudy"/>
                <a:cs typeface="Sorts Mill Goudy"/>
                <a:sym typeface="Sorts Mill Goudy"/>
              </a:rPr>
              <a:t>MHUMC is much needed </a:t>
            </a:r>
            <a:endParaRPr sz="1200" dirty="0"/>
          </a:p>
          <a:p>
            <a:pPr marL="0" marR="0" lvl="0" indent="0" algn="l" rtl="0">
              <a:spcBef>
                <a:spcPts val="0"/>
              </a:spcBef>
              <a:spcAft>
                <a:spcPts val="0"/>
              </a:spcAft>
              <a:buNone/>
            </a:pPr>
            <a:r>
              <a:rPr lang="en-US" sz="1200" dirty="0">
                <a:solidFill>
                  <a:schemeClr val="dk1"/>
                </a:solidFill>
                <a:latin typeface="Sorts Mill Goudy"/>
                <a:ea typeface="Sorts Mill Goudy"/>
                <a:cs typeface="Sorts Mill Goudy"/>
                <a:sym typeface="Sorts Mill Goudy"/>
              </a:rPr>
              <a:t>and greatly appreciated.</a:t>
            </a:r>
            <a:endParaRPr sz="1200" dirty="0"/>
          </a:p>
          <a:p>
            <a:pPr marL="0" marR="0" lvl="0" indent="0" algn="l" rtl="0">
              <a:spcBef>
                <a:spcPts val="0"/>
              </a:spcBef>
              <a:spcAft>
                <a:spcPts val="0"/>
              </a:spcAft>
              <a:buNone/>
            </a:pPr>
            <a:endParaRPr sz="1200" dirty="0">
              <a:solidFill>
                <a:schemeClr val="dk1"/>
              </a:solidFill>
              <a:latin typeface="Sorts Mill Goudy"/>
              <a:ea typeface="Sorts Mill Goudy"/>
              <a:cs typeface="Sorts Mill Goudy"/>
              <a:sym typeface="Sorts Mill Goudy"/>
            </a:endParaRPr>
          </a:p>
          <a:p>
            <a:pPr marL="0" marR="0" lvl="0" indent="0" algn="ctr" rtl="0">
              <a:spcBef>
                <a:spcPts val="0"/>
              </a:spcBef>
              <a:spcAft>
                <a:spcPts val="0"/>
              </a:spcAft>
              <a:buNone/>
            </a:pPr>
            <a:r>
              <a:rPr lang="en-US" sz="1200" dirty="0">
                <a:solidFill>
                  <a:schemeClr val="dk1"/>
                </a:solidFill>
                <a:latin typeface="Sorts Mill Goudy"/>
                <a:ea typeface="Sorts Mill Goudy"/>
                <a:cs typeface="Sorts Mill Goudy"/>
                <a:sym typeface="Sorts Mill Goudy"/>
              </a:rPr>
              <a:t>We have multiple giving options for convenience</a:t>
            </a:r>
            <a:r>
              <a:rPr lang="en-US" sz="1600" dirty="0">
                <a:solidFill>
                  <a:schemeClr val="dk1"/>
                </a:solidFill>
                <a:latin typeface="Sorts Mill Goudy"/>
                <a:ea typeface="Sorts Mill Goudy"/>
                <a:cs typeface="Sorts Mill Goudy"/>
                <a:sym typeface="Sorts Mill Goudy"/>
              </a:rPr>
              <a:t>: </a:t>
            </a:r>
            <a:endParaRPr sz="1200" dirty="0"/>
          </a:p>
        </p:txBody>
      </p:sp>
      <p:sp>
        <p:nvSpPr>
          <p:cNvPr id="111" name="Google Shape;111;p2"/>
          <p:cNvSpPr txBox="1"/>
          <p:nvPr/>
        </p:nvSpPr>
        <p:spPr>
          <a:xfrm>
            <a:off x="5433020" y="1209923"/>
            <a:ext cx="4960088" cy="830956"/>
          </a:xfrm>
          <a:prstGeom prst="rect">
            <a:avLst/>
          </a:prstGeom>
          <a:noFill/>
          <a:ln>
            <a:noFill/>
          </a:ln>
        </p:spPr>
        <p:txBody>
          <a:bodyPr spcFirstLastPara="1" wrap="square" lIns="91425" tIns="45700" rIns="91425" bIns="45700" anchor="t" anchorCtr="0">
            <a:spAutoFit/>
          </a:bodyPr>
          <a:lstStyle/>
          <a:p>
            <a:pPr marL="285750" marR="0" lvl="0" indent="-285750" algn="l" rtl="0">
              <a:spcBef>
                <a:spcPts val="0"/>
              </a:spcBef>
              <a:spcAft>
                <a:spcPts val="0"/>
              </a:spcAft>
              <a:buClr>
                <a:schemeClr val="dk1"/>
              </a:buClr>
              <a:buSzPts val="1600"/>
              <a:buFont typeface="Arial"/>
              <a:buChar char="•"/>
            </a:pPr>
            <a:r>
              <a:rPr lang="en-US" sz="1200" dirty="0">
                <a:solidFill>
                  <a:schemeClr val="dk1"/>
                </a:solidFill>
                <a:latin typeface="Sorts Mill Goudy"/>
                <a:ea typeface="Sorts Mill Goudy"/>
                <a:cs typeface="Sorts Mill Goudy"/>
                <a:sym typeface="Sorts Mill Goudy"/>
              </a:rPr>
              <a:t>Cash or Check in Sunday offering plate</a:t>
            </a:r>
            <a:endParaRPr sz="1100" dirty="0"/>
          </a:p>
          <a:p>
            <a:pPr marL="285750" marR="0" lvl="0" indent="-285750" algn="l" rtl="0">
              <a:spcBef>
                <a:spcPts val="0"/>
              </a:spcBef>
              <a:spcAft>
                <a:spcPts val="0"/>
              </a:spcAft>
              <a:buClr>
                <a:schemeClr val="dk1"/>
              </a:buClr>
              <a:buSzPts val="1600"/>
              <a:buFont typeface="Arial"/>
              <a:buChar char="•"/>
            </a:pPr>
            <a:r>
              <a:rPr lang="en-US" sz="1200" dirty="0">
                <a:solidFill>
                  <a:schemeClr val="dk1"/>
                </a:solidFill>
                <a:latin typeface="Sorts Mill Goudy"/>
                <a:ea typeface="Sorts Mill Goudy"/>
                <a:cs typeface="Sorts Mill Goudy"/>
                <a:sym typeface="Sorts Mill Goudy"/>
              </a:rPr>
              <a:t>Mailing/dropping off check to church office </a:t>
            </a:r>
            <a:endParaRPr sz="1100" dirty="0"/>
          </a:p>
          <a:p>
            <a:pPr marL="285750" marR="0" lvl="0" indent="-285750" algn="l" rtl="0">
              <a:spcBef>
                <a:spcPts val="0"/>
              </a:spcBef>
              <a:spcAft>
                <a:spcPts val="0"/>
              </a:spcAft>
              <a:buClr>
                <a:schemeClr val="dk1"/>
              </a:buClr>
              <a:buSzPts val="1600"/>
              <a:buFont typeface="Arial"/>
              <a:buChar char="•"/>
            </a:pPr>
            <a:r>
              <a:rPr lang="en-US" sz="1200" dirty="0">
                <a:solidFill>
                  <a:schemeClr val="dk1"/>
                </a:solidFill>
                <a:latin typeface="Sorts Mill Goudy"/>
                <a:ea typeface="Sorts Mill Goudy"/>
                <a:cs typeface="Sorts Mill Goudy"/>
                <a:sym typeface="Sorts Mill Goudy"/>
              </a:rPr>
              <a:t>Bank Check mailed to church office </a:t>
            </a:r>
            <a:endParaRPr sz="1100" dirty="0"/>
          </a:p>
          <a:p>
            <a:pPr marL="285750" marR="0" lvl="0" indent="-285750" algn="l" rtl="0">
              <a:spcBef>
                <a:spcPts val="0"/>
              </a:spcBef>
              <a:spcAft>
                <a:spcPts val="0"/>
              </a:spcAft>
              <a:buClr>
                <a:schemeClr val="dk1"/>
              </a:buClr>
              <a:buSzPts val="1600"/>
              <a:buFont typeface="Arial"/>
              <a:buChar char="•"/>
            </a:pPr>
            <a:r>
              <a:rPr lang="en-US" sz="1200" dirty="0" err="1">
                <a:solidFill>
                  <a:schemeClr val="dk1"/>
                </a:solidFill>
                <a:latin typeface="Sorts Mill Goudy"/>
                <a:ea typeface="Sorts Mill Goudy"/>
                <a:cs typeface="Sorts Mill Goudy"/>
                <a:sym typeface="Sorts Mill Goudy"/>
              </a:rPr>
              <a:t>Paypal</a:t>
            </a:r>
            <a:r>
              <a:rPr lang="en-US" sz="1200" dirty="0">
                <a:solidFill>
                  <a:schemeClr val="dk1"/>
                </a:solidFill>
                <a:latin typeface="Sorts Mill Goudy"/>
                <a:ea typeface="Sorts Mill Goudy"/>
                <a:cs typeface="Sorts Mill Goudy"/>
                <a:sym typeface="Sorts Mill Goudy"/>
              </a:rPr>
              <a:t> by scanning QR Code below </a:t>
            </a:r>
            <a:endParaRPr sz="1100" dirty="0"/>
          </a:p>
        </p:txBody>
      </p:sp>
      <p:pic>
        <p:nvPicPr>
          <p:cNvPr id="112" name="Google Shape;112;p2" descr="A qr code with a logo&#10;&#10;AI-generated content may be incorrect."/>
          <p:cNvPicPr preferRelativeResize="0"/>
          <p:nvPr/>
        </p:nvPicPr>
        <p:blipFill rotWithShape="1">
          <a:blip r:embed="rId7">
            <a:alphaModFix/>
          </a:blip>
          <a:srcRect/>
          <a:stretch/>
        </p:blipFill>
        <p:spPr>
          <a:xfrm>
            <a:off x="6127089" y="1969472"/>
            <a:ext cx="1582310" cy="1459528"/>
          </a:xfrm>
          <a:prstGeom prst="rect">
            <a:avLst/>
          </a:prstGeom>
          <a:noFill/>
          <a:ln>
            <a:noFill/>
          </a:ln>
        </p:spPr>
      </p:pic>
      <p:sp>
        <p:nvSpPr>
          <p:cNvPr id="113" name="Google Shape;113;p2"/>
          <p:cNvSpPr txBox="1"/>
          <p:nvPr/>
        </p:nvSpPr>
        <p:spPr>
          <a:xfrm>
            <a:off x="1022828" y="211456"/>
            <a:ext cx="3053425" cy="46162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2400" dirty="0">
                <a:solidFill>
                  <a:schemeClr val="dk1"/>
                </a:solidFill>
                <a:latin typeface="Brush Script MT" panose="03060802040406070304" pitchFamily="66" charset="0"/>
                <a:sym typeface="Arial"/>
              </a:rPr>
              <a:t>Happy Birthday </a:t>
            </a:r>
            <a:endParaRPr sz="1100" dirty="0">
              <a:latin typeface="Brush Script MT" panose="03060802040406070304" pitchFamily="66" charset="0"/>
            </a:endParaRPr>
          </a:p>
        </p:txBody>
      </p:sp>
      <p:pic>
        <p:nvPicPr>
          <p:cNvPr id="114" name="Google Shape;114;p2" descr="A colorful cake with candles and balloons&#10;&#10;AI-generated content may be incorrect."/>
          <p:cNvPicPr preferRelativeResize="0"/>
          <p:nvPr/>
        </p:nvPicPr>
        <p:blipFill rotWithShape="1">
          <a:blip r:embed="rId8">
            <a:alphaModFix/>
          </a:blip>
          <a:srcRect/>
          <a:stretch/>
        </p:blipFill>
        <p:spPr>
          <a:xfrm>
            <a:off x="2440962" y="811771"/>
            <a:ext cx="1161440" cy="1163364"/>
          </a:xfrm>
          <a:prstGeom prst="rect">
            <a:avLst/>
          </a:prstGeom>
          <a:noFill/>
          <a:ln>
            <a:noFill/>
          </a:ln>
        </p:spPr>
      </p:pic>
      <p:sp>
        <p:nvSpPr>
          <p:cNvPr id="115" name="Google Shape;115;p2"/>
          <p:cNvSpPr txBox="1"/>
          <p:nvPr/>
        </p:nvSpPr>
        <p:spPr>
          <a:xfrm>
            <a:off x="380113" y="1272114"/>
            <a:ext cx="2291080" cy="738623"/>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400" dirty="0">
                <a:solidFill>
                  <a:schemeClr val="dk1"/>
                </a:solidFill>
                <a:latin typeface="Sorts Mill Goudy"/>
                <a:ea typeface="Sorts Mill Goudy"/>
                <a:cs typeface="Sorts Mill Goudy"/>
                <a:sym typeface="Sorts Mill Goudy"/>
              </a:rPr>
              <a:t>Ken Sowers– 10/14</a:t>
            </a:r>
          </a:p>
          <a:p>
            <a:pPr marL="0" marR="0" lvl="0" indent="0" algn="l" rtl="0">
              <a:spcBef>
                <a:spcPts val="0"/>
              </a:spcBef>
              <a:spcAft>
                <a:spcPts val="0"/>
              </a:spcAft>
              <a:buNone/>
            </a:pPr>
            <a:endParaRPr lang="en-US" dirty="0">
              <a:solidFill>
                <a:schemeClr val="dk1"/>
              </a:solidFill>
              <a:highlight>
                <a:srgbClr val="FFFF00"/>
              </a:highlight>
              <a:latin typeface="Sorts Mill Goudy"/>
              <a:ea typeface="Sorts Mill Goudy"/>
              <a:cs typeface="Sorts Mill Goudy"/>
              <a:sym typeface="Sorts Mill Goudy"/>
            </a:endParaRPr>
          </a:p>
          <a:p>
            <a:pPr marL="0" marR="0" lvl="0" indent="0" algn="l" rtl="0">
              <a:spcBef>
                <a:spcPts val="0"/>
              </a:spcBef>
              <a:spcAft>
                <a:spcPts val="0"/>
              </a:spcAft>
              <a:buNone/>
            </a:pPr>
            <a:endParaRPr lang="en-US" sz="1400" dirty="0">
              <a:solidFill>
                <a:schemeClr val="dk1"/>
              </a:solidFill>
              <a:highlight>
                <a:srgbClr val="FFFF00"/>
              </a:highlight>
              <a:latin typeface="Sorts Mill Goudy"/>
              <a:ea typeface="Sorts Mill Goudy"/>
              <a:cs typeface="Sorts Mill Goudy"/>
              <a:sym typeface="Sorts Mill Goudy"/>
            </a:endParaRPr>
          </a:p>
        </p:txBody>
      </p:sp>
      <p:cxnSp>
        <p:nvCxnSpPr>
          <p:cNvPr id="6" name="Google Shape;101;p2">
            <a:extLst>
              <a:ext uri="{FF2B5EF4-FFF2-40B4-BE49-F238E27FC236}">
                <a16:creationId xmlns:a16="http://schemas.microsoft.com/office/drawing/2014/main" id="{3109DADF-1E68-9E41-C3D4-422D898DF323}"/>
              </a:ext>
            </a:extLst>
          </p:cNvPr>
          <p:cNvCxnSpPr/>
          <p:nvPr/>
        </p:nvCxnSpPr>
        <p:spPr>
          <a:xfrm>
            <a:off x="5006195" y="3429000"/>
            <a:ext cx="3959427" cy="0"/>
          </a:xfrm>
          <a:prstGeom prst="straightConnector1">
            <a:avLst/>
          </a:prstGeom>
          <a:noFill/>
          <a:ln w="9525" cap="flat" cmpd="sng">
            <a:solidFill>
              <a:schemeClr val="dk1"/>
            </a:solidFill>
            <a:prstDash val="solid"/>
            <a:round/>
            <a:headEnd type="none" w="sm" len="sm"/>
            <a:tailEnd type="none" w="sm" len="sm"/>
          </a:ln>
        </p:spPr>
      </p:cxnSp>
      <p:sp>
        <p:nvSpPr>
          <p:cNvPr id="4" name="TextBox 3">
            <a:extLst>
              <a:ext uri="{FF2B5EF4-FFF2-40B4-BE49-F238E27FC236}">
                <a16:creationId xmlns:a16="http://schemas.microsoft.com/office/drawing/2014/main" id="{B3DB4500-BD35-73E3-2BD0-0F18D7FDCBC2}"/>
              </a:ext>
            </a:extLst>
          </p:cNvPr>
          <p:cNvSpPr txBox="1"/>
          <p:nvPr/>
        </p:nvSpPr>
        <p:spPr>
          <a:xfrm>
            <a:off x="5151438" y="3529677"/>
            <a:ext cx="3992562" cy="307777"/>
          </a:xfrm>
          <a:prstGeom prst="rect">
            <a:avLst/>
          </a:prstGeom>
          <a:noFill/>
        </p:spPr>
        <p:txBody>
          <a:bodyPr wrap="square" rtlCol="0">
            <a:spAutoFit/>
          </a:bodyPr>
          <a:lstStyle/>
          <a:p>
            <a:pPr algn="ctr"/>
            <a:r>
              <a:rPr lang="en-US" dirty="0">
                <a:latin typeface="ADLaM Display" panose="02010000000000000000" pitchFamily="2" charset="0"/>
                <a:ea typeface="ADLaM Display" panose="02010000000000000000" pitchFamily="2" charset="0"/>
                <a:cs typeface="ADLaM Display" panose="02010000000000000000" pitchFamily="2" charset="0"/>
              </a:rPr>
              <a:t>Food Pantry Item of the Month</a:t>
            </a:r>
          </a:p>
        </p:txBody>
      </p:sp>
      <p:sp>
        <p:nvSpPr>
          <p:cNvPr id="8" name="TextBox 7">
            <a:extLst>
              <a:ext uri="{FF2B5EF4-FFF2-40B4-BE49-F238E27FC236}">
                <a16:creationId xmlns:a16="http://schemas.microsoft.com/office/drawing/2014/main" id="{CE830EAE-3D3E-62B9-FE7B-0FDBC3411A80}"/>
              </a:ext>
            </a:extLst>
          </p:cNvPr>
          <p:cNvSpPr txBox="1"/>
          <p:nvPr/>
        </p:nvSpPr>
        <p:spPr>
          <a:xfrm>
            <a:off x="5083599" y="6064877"/>
            <a:ext cx="3804617" cy="523220"/>
          </a:xfrm>
          <a:prstGeom prst="rect">
            <a:avLst/>
          </a:prstGeom>
          <a:noFill/>
        </p:spPr>
        <p:txBody>
          <a:bodyPr wrap="square">
            <a:spAutoFit/>
          </a:bodyPr>
          <a:lstStyle/>
          <a:p>
            <a:pPr algn="ctr"/>
            <a:r>
              <a:rPr lang="en-US" dirty="0"/>
              <a:t>Food Pantry Item of the Month is </a:t>
            </a:r>
          </a:p>
          <a:p>
            <a:pPr algn="ctr"/>
            <a:r>
              <a:rPr lang="en-US" dirty="0"/>
              <a:t>Pork &amp; Beans!</a:t>
            </a:r>
          </a:p>
        </p:txBody>
      </p:sp>
      <p:pic>
        <p:nvPicPr>
          <p:cNvPr id="5" name="Picture 4">
            <a:extLst>
              <a:ext uri="{FF2B5EF4-FFF2-40B4-BE49-F238E27FC236}">
                <a16:creationId xmlns:a16="http://schemas.microsoft.com/office/drawing/2014/main" id="{30DF4D89-AE83-175D-6EA1-D27A177969F9}"/>
              </a:ext>
            </a:extLst>
          </p:cNvPr>
          <p:cNvPicPr>
            <a:picLocks noChangeAspect="1"/>
          </p:cNvPicPr>
          <p:nvPr/>
        </p:nvPicPr>
        <p:blipFill>
          <a:blip r:embed="rId9"/>
          <a:stretch>
            <a:fillRect/>
          </a:stretch>
        </p:blipFill>
        <p:spPr>
          <a:xfrm>
            <a:off x="6256056" y="3837454"/>
            <a:ext cx="1657008" cy="2081882"/>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Shape 171">
          <a:extLst>
            <a:ext uri="{FF2B5EF4-FFF2-40B4-BE49-F238E27FC236}">
              <a16:creationId xmlns:a16="http://schemas.microsoft.com/office/drawing/2014/main" id="{CEC74A6F-9A8A-9E16-CBD6-D5DA637979CC}"/>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6BB987DA-4A30-D0F8-2D2F-CBDE1108A476}"/>
              </a:ext>
            </a:extLst>
          </p:cNvPr>
          <p:cNvPicPr>
            <a:picLocks noChangeAspect="1"/>
          </p:cNvPicPr>
          <p:nvPr/>
        </p:nvPicPr>
        <p:blipFill>
          <a:blip r:embed="rId3"/>
          <a:stretch>
            <a:fillRect/>
          </a:stretch>
        </p:blipFill>
        <p:spPr>
          <a:xfrm>
            <a:off x="7573993" y="2399977"/>
            <a:ext cx="579518" cy="767172"/>
          </a:xfrm>
          <a:prstGeom prst="rect">
            <a:avLst/>
          </a:prstGeom>
        </p:spPr>
      </p:pic>
      <p:sp>
        <p:nvSpPr>
          <p:cNvPr id="172" name="Google Shape;172;p6">
            <a:extLst>
              <a:ext uri="{FF2B5EF4-FFF2-40B4-BE49-F238E27FC236}">
                <a16:creationId xmlns:a16="http://schemas.microsoft.com/office/drawing/2014/main" id="{C3CC8B20-2E4E-360D-1B54-C2EED5B5E429}"/>
              </a:ext>
            </a:extLst>
          </p:cNvPr>
          <p:cNvSpPr txBox="1">
            <a:spLocks noGrp="1"/>
          </p:cNvSpPr>
          <p:nvPr>
            <p:ph type="title"/>
          </p:nvPr>
        </p:nvSpPr>
        <p:spPr>
          <a:xfrm>
            <a:off x="2239050" y="114107"/>
            <a:ext cx="4756150" cy="522495"/>
          </a:xfrm>
          <a:prstGeom prst="rect">
            <a:avLst/>
          </a:prstGeom>
          <a:solidFill>
            <a:schemeClr val="lt1"/>
          </a:solidFill>
          <a:ln w="31750" cap="sq" cmpd="sng">
            <a:solidFill>
              <a:srgbClr val="3F3F3F"/>
            </a:solidFill>
            <a:prstDash val="solid"/>
            <a:miter lim="800000"/>
            <a:headEnd type="none" w="sm" len="sm"/>
            <a:tailEnd type="none" w="sm" len="sm"/>
          </a:ln>
        </p:spPr>
        <p:txBody>
          <a:bodyPr spcFirstLastPara="1" wrap="square" lIns="182875" tIns="182875" rIns="182875" bIns="182875" anchor="ctr" anchorCtr="0">
            <a:noAutofit/>
          </a:bodyPr>
          <a:lstStyle/>
          <a:p>
            <a:pPr marL="0" lvl="0" indent="0" algn="ctr" rtl="0">
              <a:lnSpc>
                <a:spcPct val="90000"/>
              </a:lnSpc>
              <a:spcBef>
                <a:spcPts val="0"/>
              </a:spcBef>
              <a:spcAft>
                <a:spcPts val="0"/>
              </a:spcAft>
              <a:buClr>
                <a:schemeClr val="dk1"/>
              </a:buClr>
              <a:buSzPts val="3600"/>
              <a:buFont typeface="Century Gothic"/>
              <a:buNone/>
            </a:pPr>
            <a:r>
              <a:rPr lang="en-US" sz="3600" b="1" dirty="0">
                <a:solidFill>
                  <a:schemeClr val="dk1"/>
                </a:solidFill>
                <a:latin typeface="Century Gothic"/>
                <a:ea typeface="Century Gothic"/>
                <a:cs typeface="Century Gothic"/>
                <a:sym typeface="Century Gothic"/>
              </a:rPr>
              <a:t>OCTOBER 2026	</a:t>
            </a:r>
            <a:endParaRPr dirty="0"/>
          </a:p>
        </p:txBody>
      </p:sp>
      <p:graphicFrame>
        <p:nvGraphicFramePr>
          <p:cNvPr id="173" name="Google Shape;173;p6">
            <a:extLst>
              <a:ext uri="{FF2B5EF4-FFF2-40B4-BE49-F238E27FC236}">
                <a16:creationId xmlns:a16="http://schemas.microsoft.com/office/drawing/2014/main" id="{3F3CA0D6-5A09-F4C1-F377-3A4BBC2A2615}"/>
              </a:ext>
            </a:extLst>
          </p:cNvPr>
          <p:cNvGraphicFramePr/>
          <p:nvPr>
            <p:extLst>
              <p:ext uri="{D42A27DB-BD31-4B8C-83A1-F6EECF244321}">
                <p14:modId xmlns:p14="http://schemas.microsoft.com/office/powerpoint/2010/main" val="411493895"/>
              </p:ext>
            </p:extLst>
          </p:nvPr>
        </p:nvGraphicFramePr>
        <p:xfrm>
          <a:off x="157321" y="784817"/>
          <a:ext cx="8829358" cy="5284518"/>
        </p:xfrm>
        <a:graphic>
          <a:graphicData uri="http://schemas.openxmlformats.org/drawingml/2006/table">
            <a:tbl>
              <a:tblPr firstRow="1" bandRow="1">
                <a:noFill/>
                <a:tableStyleId>{952C07EE-6697-4915-BB2F-173E750CABD4}</a:tableStyleId>
              </a:tblPr>
              <a:tblGrid>
                <a:gridCol w="1144953">
                  <a:extLst>
                    <a:ext uri="{9D8B030D-6E8A-4147-A177-3AD203B41FA5}">
                      <a16:colId xmlns:a16="http://schemas.microsoft.com/office/drawing/2014/main" val="20000"/>
                    </a:ext>
                  </a:extLst>
                </a:gridCol>
                <a:gridCol w="1342638">
                  <a:extLst>
                    <a:ext uri="{9D8B030D-6E8A-4147-A177-3AD203B41FA5}">
                      <a16:colId xmlns:a16="http://schemas.microsoft.com/office/drawing/2014/main" val="20001"/>
                    </a:ext>
                  </a:extLst>
                </a:gridCol>
                <a:gridCol w="1317283">
                  <a:extLst>
                    <a:ext uri="{9D8B030D-6E8A-4147-A177-3AD203B41FA5}">
                      <a16:colId xmlns:a16="http://schemas.microsoft.com/office/drawing/2014/main" val="20002"/>
                    </a:ext>
                  </a:extLst>
                </a:gridCol>
                <a:gridCol w="1262629">
                  <a:extLst>
                    <a:ext uri="{9D8B030D-6E8A-4147-A177-3AD203B41FA5}">
                      <a16:colId xmlns:a16="http://schemas.microsoft.com/office/drawing/2014/main" val="20003"/>
                    </a:ext>
                  </a:extLst>
                </a:gridCol>
                <a:gridCol w="1243431">
                  <a:extLst>
                    <a:ext uri="{9D8B030D-6E8A-4147-A177-3AD203B41FA5}">
                      <a16:colId xmlns:a16="http://schemas.microsoft.com/office/drawing/2014/main" val="20004"/>
                    </a:ext>
                  </a:extLst>
                </a:gridCol>
                <a:gridCol w="1249638">
                  <a:extLst>
                    <a:ext uri="{9D8B030D-6E8A-4147-A177-3AD203B41FA5}">
                      <a16:colId xmlns:a16="http://schemas.microsoft.com/office/drawing/2014/main" val="20005"/>
                    </a:ext>
                  </a:extLst>
                </a:gridCol>
                <a:gridCol w="1268786">
                  <a:extLst>
                    <a:ext uri="{9D8B030D-6E8A-4147-A177-3AD203B41FA5}">
                      <a16:colId xmlns:a16="http://schemas.microsoft.com/office/drawing/2014/main" val="20006"/>
                    </a:ext>
                  </a:extLst>
                </a:gridCol>
              </a:tblGrid>
              <a:tr h="278109">
                <a:tc>
                  <a:txBody>
                    <a:bodyPr/>
                    <a:lstStyle/>
                    <a:p>
                      <a:pPr marL="0" marR="0" lvl="0" indent="0" algn="ctr" rtl="0">
                        <a:spcBef>
                          <a:spcPts val="0"/>
                        </a:spcBef>
                        <a:spcAft>
                          <a:spcPts val="0"/>
                        </a:spcAft>
                        <a:buNone/>
                      </a:pPr>
                      <a:r>
                        <a:rPr lang="en-US" sz="1100" u="none" strike="noStrike" cap="none"/>
                        <a:t>SUN</a:t>
                      </a:r>
                      <a:endParaRPr sz="1100" u="none" strike="noStrike" cap="none">
                        <a:latin typeface="Century Gothic"/>
                        <a:ea typeface="Century Gothic"/>
                        <a:cs typeface="Century Gothic"/>
                        <a:sym typeface="Century Gothic"/>
                      </a:endParaRPr>
                    </a:p>
                  </a:txBody>
                  <a:tcPr marL="91450" marR="91450" marT="45725" marB="45725"/>
                </a:tc>
                <a:tc>
                  <a:txBody>
                    <a:bodyPr/>
                    <a:lstStyle/>
                    <a:p>
                      <a:pPr marL="0" marR="0" lvl="0" indent="0" algn="ctr" rtl="0">
                        <a:spcBef>
                          <a:spcPts val="0"/>
                        </a:spcBef>
                        <a:spcAft>
                          <a:spcPts val="0"/>
                        </a:spcAft>
                        <a:buNone/>
                      </a:pPr>
                      <a:r>
                        <a:rPr lang="en-US" sz="1100" u="none" strike="noStrike" cap="none"/>
                        <a:t>MON</a:t>
                      </a:r>
                      <a:endParaRPr sz="1100" u="none" strike="noStrike" cap="none">
                        <a:latin typeface="Century Gothic"/>
                        <a:ea typeface="Century Gothic"/>
                        <a:cs typeface="Century Gothic"/>
                        <a:sym typeface="Century Gothic"/>
                      </a:endParaRPr>
                    </a:p>
                  </a:txBody>
                  <a:tcPr marL="91450" marR="91450" marT="45725" marB="45725"/>
                </a:tc>
                <a:tc>
                  <a:txBody>
                    <a:bodyPr/>
                    <a:lstStyle/>
                    <a:p>
                      <a:pPr marL="0" marR="0" lvl="0" indent="0" algn="ctr" rtl="0">
                        <a:spcBef>
                          <a:spcPts val="0"/>
                        </a:spcBef>
                        <a:spcAft>
                          <a:spcPts val="0"/>
                        </a:spcAft>
                        <a:buNone/>
                      </a:pPr>
                      <a:r>
                        <a:rPr lang="en-US" sz="1100" u="none" strike="noStrike" cap="none"/>
                        <a:t>TUE</a:t>
                      </a:r>
                      <a:endParaRPr sz="1100" u="none" strike="noStrike" cap="none">
                        <a:latin typeface="Century Gothic"/>
                        <a:ea typeface="Century Gothic"/>
                        <a:cs typeface="Century Gothic"/>
                        <a:sym typeface="Century Gothic"/>
                      </a:endParaRPr>
                    </a:p>
                  </a:txBody>
                  <a:tcPr marL="91450" marR="91450" marT="45725" marB="45725"/>
                </a:tc>
                <a:tc>
                  <a:txBody>
                    <a:bodyPr/>
                    <a:lstStyle/>
                    <a:p>
                      <a:pPr marL="0" marR="0" lvl="0" indent="0" algn="ctr" rtl="0">
                        <a:spcBef>
                          <a:spcPts val="0"/>
                        </a:spcBef>
                        <a:spcAft>
                          <a:spcPts val="0"/>
                        </a:spcAft>
                        <a:buNone/>
                      </a:pPr>
                      <a:r>
                        <a:rPr lang="en-US" sz="1100" u="none" strike="noStrike" cap="none"/>
                        <a:t>WED</a:t>
                      </a:r>
                      <a:endParaRPr sz="1100" u="none" strike="noStrike" cap="none">
                        <a:latin typeface="Century Gothic"/>
                        <a:ea typeface="Century Gothic"/>
                        <a:cs typeface="Century Gothic"/>
                        <a:sym typeface="Century Gothic"/>
                      </a:endParaRPr>
                    </a:p>
                  </a:txBody>
                  <a:tcPr marL="91450" marR="91450" marT="45725" marB="45725"/>
                </a:tc>
                <a:tc>
                  <a:txBody>
                    <a:bodyPr/>
                    <a:lstStyle/>
                    <a:p>
                      <a:pPr marL="0" marR="0" lvl="0" indent="0" algn="ctr" rtl="0">
                        <a:spcBef>
                          <a:spcPts val="0"/>
                        </a:spcBef>
                        <a:spcAft>
                          <a:spcPts val="0"/>
                        </a:spcAft>
                        <a:buNone/>
                      </a:pPr>
                      <a:r>
                        <a:rPr lang="en-US" sz="1100" u="none" strike="noStrike" cap="none" dirty="0"/>
                        <a:t>THUR</a:t>
                      </a:r>
                      <a:endParaRPr sz="1100" u="none" strike="noStrike" cap="none" dirty="0">
                        <a:latin typeface="Century Gothic"/>
                        <a:ea typeface="Century Gothic"/>
                        <a:cs typeface="Century Gothic"/>
                        <a:sym typeface="Century Gothic"/>
                      </a:endParaRPr>
                    </a:p>
                  </a:txBody>
                  <a:tcPr marL="91450" marR="91450" marT="45725" marB="45725"/>
                </a:tc>
                <a:tc>
                  <a:txBody>
                    <a:bodyPr/>
                    <a:lstStyle/>
                    <a:p>
                      <a:pPr marL="0" marR="0" lvl="0" indent="0" algn="ctr" rtl="0">
                        <a:spcBef>
                          <a:spcPts val="0"/>
                        </a:spcBef>
                        <a:spcAft>
                          <a:spcPts val="0"/>
                        </a:spcAft>
                        <a:buNone/>
                      </a:pPr>
                      <a:r>
                        <a:rPr lang="en-US" sz="1100" u="none" strike="noStrike" cap="none" dirty="0"/>
                        <a:t>FRI</a:t>
                      </a:r>
                      <a:endParaRPr sz="1100" u="none" strike="noStrike" cap="none" dirty="0">
                        <a:latin typeface="Century Gothic"/>
                        <a:ea typeface="Century Gothic"/>
                        <a:cs typeface="Century Gothic"/>
                        <a:sym typeface="Century Gothic"/>
                      </a:endParaRPr>
                    </a:p>
                  </a:txBody>
                  <a:tcPr marL="91450" marR="91450" marT="45725" marB="45725"/>
                </a:tc>
                <a:tc>
                  <a:txBody>
                    <a:bodyPr/>
                    <a:lstStyle/>
                    <a:p>
                      <a:pPr marL="0" marR="0" lvl="0" indent="0" algn="ctr" rtl="0">
                        <a:spcBef>
                          <a:spcPts val="0"/>
                        </a:spcBef>
                        <a:spcAft>
                          <a:spcPts val="0"/>
                        </a:spcAft>
                        <a:buNone/>
                      </a:pPr>
                      <a:r>
                        <a:rPr lang="en-US" sz="1100" u="none" strike="noStrike" cap="none"/>
                        <a:t>SAT</a:t>
                      </a:r>
                      <a:endParaRPr sz="1100" u="none" strike="noStrike" cap="none">
                        <a:latin typeface="Century Gothic"/>
                        <a:ea typeface="Century Gothic"/>
                        <a:cs typeface="Century Gothic"/>
                        <a:sym typeface="Century Gothic"/>
                      </a:endParaRPr>
                    </a:p>
                  </a:txBody>
                  <a:tcPr marL="91450" marR="91450" marT="45725" marB="45725"/>
                </a:tc>
                <a:extLst>
                  <a:ext uri="{0D108BD9-81ED-4DB2-BD59-A6C34878D82A}">
                    <a16:rowId xmlns:a16="http://schemas.microsoft.com/office/drawing/2014/main" val="10000"/>
                  </a:ext>
                </a:extLst>
              </a:tr>
              <a:tr h="776620">
                <a:tc>
                  <a:txBody>
                    <a:bodyPr/>
                    <a:lstStyle/>
                    <a:p>
                      <a:pPr marL="0" marR="0" lvl="0" indent="0" algn="r" rtl="0">
                        <a:lnSpc>
                          <a:spcPct val="100000"/>
                        </a:lnSpc>
                        <a:spcBef>
                          <a:spcPts val="0"/>
                        </a:spcBef>
                        <a:spcAft>
                          <a:spcPts val="0"/>
                        </a:spcAft>
                        <a:buClr>
                          <a:schemeClr val="dk1"/>
                        </a:buClr>
                        <a:buSzPts val="1100"/>
                        <a:buFont typeface="Gill Sans"/>
                        <a:buNone/>
                      </a:pPr>
                      <a:endParaRPr sz="1100" b="1" u="none" strike="noStrike" cap="none" dirty="0">
                        <a:latin typeface="Century Gothic"/>
                        <a:ea typeface="Century Gothic"/>
                        <a:cs typeface="Century Gothic"/>
                        <a:sym typeface="Century Gothic"/>
                      </a:endParaRPr>
                    </a:p>
                  </a:txBody>
                  <a:tcPr marL="91450" marR="91450" marT="45725" marB="45725"/>
                </a:tc>
                <a:tc>
                  <a:txBody>
                    <a:bodyPr/>
                    <a:lstStyle/>
                    <a:p>
                      <a:pPr marL="0" marR="0" lvl="0" indent="0" algn="r" rtl="0">
                        <a:spcBef>
                          <a:spcPts val="0"/>
                        </a:spcBef>
                        <a:spcAft>
                          <a:spcPts val="0"/>
                        </a:spcAft>
                        <a:buNone/>
                      </a:pPr>
                      <a:endParaRPr sz="1100" b="1" u="none" strike="noStrike" cap="none" dirty="0">
                        <a:latin typeface="Century Gothic"/>
                        <a:ea typeface="Century Gothic"/>
                        <a:cs typeface="Century Gothic"/>
                        <a:sym typeface="Century Gothic"/>
                      </a:endParaRPr>
                    </a:p>
                  </a:txBody>
                  <a:tcPr marL="91450" marR="91450" marT="45725" marB="45725"/>
                </a:tc>
                <a:tc>
                  <a:txBody>
                    <a:bodyPr/>
                    <a:lstStyle/>
                    <a:p>
                      <a:pPr marL="0" marR="0" lvl="0" indent="0" algn="r" rtl="0">
                        <a:spcBef>
                          <a:spcPts val="0"/>
                        </a:spcBef>
                        <a:spcAft>
                          <a:spcPts val="0"/>
                        </a:spcAft>
                        <a:buNone/>
                      </a:pPr>
                      <a:endParaRPr sz="1100" b="1" u="none" strike="noStrike" cap="none" dirty="0">
                        <a:latin typeface="Century Gothic"/>
                        <a:ea typeface="Century Gothic"/>
                        <a:cs typeface="Century Gothic"/>
                        <a:sym typeface="Century Gothic"/>
                      </a:endParaRPr>
                    </a:p>
                  </a:txBody>
                  <a:tcPr marL="91450" marR="91450" marT="45725" marB="45725"/>
                </a:tc>
                <a:tc>
                  <a:txBody>
                    <a:bodyPr/>
                    <a:lstStyle/>
                    <a:p>
                      <a:pPr marL="0" marR="0" lvl="0" indent="0" algn="r" rtl="0">
                        <a:spcBef>
                          <a:spcPts val="0"/>
                        </a:spcBef>
                        <a:spcAft>
                          <a:spcPts val="0"/>
                        </a:spcAft>
                        <a:buNone/>
                      </a:pPr>
                      <a:endParaRPr sz="1100" b="1" u="none" strike="noStrike" cap="none" dirty="0">
                        <a:latin typeface="Century Gothic"/>
                        <a:ea typeface="Century Gothic"/>
                        <a:cs typeface="Century Gothic"/>
                        <a:sym typeface="Century Gothic"/>
                      </a:endParaRPr>
                    </a:p>
                  </a:txBody>
                  <a:tcPr marL="91450" marR="91450" marT="45725" marB="45725"/>
                </a:tc>
                <a:tc>
                  <a:txBody>
                    <a:bodyPr/>
                    <a:lstStyle/>
                    <a:p>
                      <a:pPr marL="0" marR="0" lvl="0" indent="0" algn="r" rtl="0">
                        <a:spcBef>
                          <a:spcPts val="0"/>
                        </a:spcBef>
                        <a:spcAft>
                          <a:spcPts val="0"/>
                        </a:spcAft>
                        <a:buNone/>
                      </a:pPr>
                      <a:r>
                        <a:rPr lang="en-US" sz="1100" b="1" u="none" strike="noStrike" cap="none" dirty="0">
                          <a:latin typeface="Century Gothic"/>
                          <a:ea typeface="Century Gothic"/>
                          <a:cs typeface="Century Gothic"/>
                          <a:sym typeface="Century Gothic"/>
                        </a:rPr>
                        <a:t>1</a:t>
                      </a:r>
                    </a:p>
                    <a:p>
                      <a:pPr marL="0" marR="0" lvl="0" indent="0" algn="r" rtl="0">
                        <a:spcBef>
                          <a:spcPts val="0"/>
                        </a:spcBef>
                        <a:spcAft>
                          <a:spcPts val="0"/>
                        </a:spcAft>
                        <a:buNone/>
                      </a:pPr>
                      <a:r>
                        <a:rPr lang="en-US" sz="1100" b="1" u="none" strike="noStrike" cap="none" dirty="0">
                          <a:latin typeface="Century Gothic"/>
                          <a:ea typeface="Century Gothic"/>
                          <a:cs typeface="Century Gothic"/>
                          <a:sym typeface="Century Gothic"/>
                        </a:rPr>
                        <a:t>Mary Martha Circle</a:t>
                      </a:r>
                    </a:p>
                    <a:p>
                      <a:pPr marL="0" marR="0" lvl="0" indent="0" algn="r" rtl="0">
                        <a:spcBef>
                          <a:spcPts val="0"/>
                        </a:spcBef>
                        <a:spcAft>
                          <a:spcPts val="0"/>
                        </a:spcAft>
                        <a:buNone/>
                      </a:pPr>
                      <a:endParaRPr lang="en-US" sz="1100" b="1" u="none" strike="noStrike" cap="none" dirty="0">
                        <a:latin typeface="Century Gothic"/>
                        <a:ea typeface="Century Gothic"/>
                        <a:cs typeface="Century Gothic"/>
                        <a:sym typeface="Century Gothic"/>
                      </a:endParaRPr>
                    </a:p>
                    <a:p>
                      <a:pPr marL="0" marR="0" lvl="0" indent="0" algn="r" rtl="0">
                        <a:spcBef>
                          <a:spcPts val="0"/>
                        </a:spcBef>
                        <a:spcAft>
                          <a:spcPts val="0"/>
                        </a:spcAft>
                        <a:buNone/>
                      </a:pPr>
                      <a:r>
                        <a:rPr lang="en-US" sz="1100" b="1" u="none" strike="noStrike" cap="none" dirty="0">
                          <a:latin typeface="Century Gothic"/>
                          <a:ea typeface="Century Gothic"/>
                          <a:cs typeface="Century Gothic"/>
                          <a:sym typeface="Century Gothic"/>
                        </a:rPr>
                        <a:t>Hour of Prayer</a:t>
                      </a:r>
                      <a:endParaRPr sz="1100" b="1" u="none" strike="noStrike" cap="none" dirty="0">
                        <a:latin typeface="Century Gothic"/>
                        <a:ea typeface="Century Gothic"/>
                        <a:cs typeface="Century Gothic"/>
                        <a:sym typeface="Century Gothic"/>
                      </a:endParaRPr>
                    </a:p>
                  </a:txBody>
                  <a:tcPr marL="91450" marR="91450" marT="45725" marB="45725"/>
                </a:tc>
                <a:tc>
                  <a:txBody>
                    <a:bodyPr/>
                    <a:lstStyle/>
                    <a:p>
                      <a:pPr marL="0" marR="0" lvl="0" indent="0" algn="r" rtl="0">
                        <a:spcBef>
                          <a:spcPts val="0"/>
                        </a:spcBef>
                        <a:spcAft>
                          <a:spcPts val="0"/>
                        </a:spcAft>
                        <a:buNone/>
                      </a:pPr>
                      <a:r>
                        <a:rPr lang="en-US" sz="1100" b="1" u="none" strike="noStrike" cap="none" dirty="0">
                          <a:latin typeface="Century Gothic"/>
                          <a:ea typeface="Century Gothic"/>
                          <a:cs typeface="Century Gothic"/>
                          <a:sym typeface="Century Gothic"/>
                        </a:rPr>
                        <a:t>2</a:t>
                      </a:r>
                      <a:endParaRPr sz="1100" b="1" u="none" strike="noStrike" cap="none" dirty="0">
                        <a:latin typeface="Century Gothic"/>
                        <a:ea typeface="Century Gothic"/>
                        <a:cs typeface="Century Gothic"/>
                        <a:sym typeface="Century Gothic"/>
                      </a:endParaRPr>
                    </a:p>
                  </a:txBody>
                  <a:tcPr marL="91450" marR="91450" marT="45725" marB="45725"/>
                </a:tc>
                <a:tc>
                  <a:txBody>
                    <a:bodyPr/>
                    <a:lstStyle/>
                    <a:p>
                      <a:pPr marL="0" marR="0" lvl="0" indent="0" algn="r" rtl="0">
                        <a:spcBef>
                          <a:spcPts val="0"/>
                        </a:spcBef>
                        <a:spcAft>
                          <a:spcPts val="0"/>
                        </a:spcAft>
                        <a:buNone/>
                      </a:pPr>
                      <a:r>
                        <a:rPr lang="en-US" sz="1100" b="1" u="none" strike="noStrike" cap="none" dirty="0">
                          <a:latin typeface="Century Gothic"/>
                          <a:ea typeface="Century Gothic"/>
                          <a:cs typeface="Century Gothic"/>
                          <a:sym typeface="Century Gothic"/>
                        </a:rPr>
                        <a:t>3</a:t>
                      </a:r>
                    </a:p>
                    <a:p>
                      <a:pPr marL="0" marR="0" lvl="0" indent="0" algn="r" rtl="0">
                        <a:spcBef>
                          <a:spcPts val="0"/>
                        </a:spcBef>
                        <a:spcAft>
                          <a:spcPts val="0"/>
                        </a:spcAft>
                        <a:buNone/>
                      </a:pPr>
                      <a:r>
                        <a:rPr lang="en-US" sz="1100" b="1" u="none" strike="noStrike" cap="none" dirty="0">
                          <a:latin typeface="Century Gothic"/>
                          <a:ea typeface="Century Gothic"/>
                          <a:cs typeface="Century Gothic"/>
                          <a:sym typeface="Century Gothic"/>
                        </a:rPr>
                        <a:t>Thrift Store</a:t>
                      </a:r>
                    </a:p>
                  </a:txBody>
                  <a:tcPr marL="91450" marR="91450" marT="45725" marB="45725"/>
                </a:tc>
                <a:extLst>
                  <a:ext uri="{0D108BD9-81ED-4DB2-BD59-A6C34878D82A}">
                    <a16:rowId xmlns:a16="http://schemas.microsoft.com/office/drawing/2014/main" val="10001"/>
                  </a:ext>
                </a:extLst>
              </a:tr>
              <a:tr h="833088">
                <a:tc>
                  <a:txBody>
                    <a:bodyPr/>
                    <a:lstStyle/>
                    <a:p>
                      <a:pPr marL="0" marR="0" lvl="0" indent="0" algn="r" rtl="0">
                        <a:lnSpc>
                          <a:spcPct val="100000"/>
                        </a:lnSpc>
                        <a:spcBef>
                          <a:spcPts val="0"/>
                        </a:spcBef>
                        <a:spcAft>
                          <a:spcPts val="0"/>
                        </a:spcAft>
                        <a:buClr>
                          <a:schemeClr val="dk1"/>
                        </a:buClr>
                        <a:buSzPts val="1100"/>
                        <a:buFont typeface="Gill Sans"/>
                        <a:buNone/>
                      </a:pPr>
                      <a:r>
                        <a:rPr lang="en-US" sz="1100" b="1" u="none" strike="noStrike" cap="none" dirty="0">
                          <a:latin typeface="Century Gothic"/>
                          <a:ea typeface="Century Gothic"/>
                          <a:cs typeface="Century Gothic"/>
                          <a:sym typeface="Century Gothic"/>
                        </a:rPr>
                        <a:t>4</a:t>
                      </a:r>
                    </a:p>
                    <a:p>
                      <a:pPr marL="0" marR="0" lvl="0" indent="0" algn="r" rtl="0">
                        <a:lnSpc>
                          <a:spcPct val="100000"/>
                        </a:lnSpc>
                        <a:spcBef>
                          <a:spcPts val="0"/>
                        </a:spcBef>
                        <a:spcAft>
                          <a:spcPts val="0"/>
                        </a:spcAft>
                        <a:buClr>
                          <a:schemeClr val="dk1"/>
                        </a:buClr>
                        <a:buSzPts val="1100"/>
                        <a:buFont typeface="Gill Sans"/>
                        <a:buNone/>
                      </a:pPr>
                      <a:r>
                        <a:rPr lang="en-US" sz="1100" b="1" u="none" strike="noStrike" cap="none" dirty="0">
                          <a:latin typeface="Century Gothic"/>
                          <a:ea typeface="Century Gothic"/>
                          <a:cs typeface="Century Gothic"/>
                          <a:sym typeface="Century Gothic"/>
                        </a:rPr>
                        <a:t>Communion</a:t>
                      </a:r>
                      <a:endParaRPr sz="1100" b="1" u="none" strike="noStrike" cap="none" dirty="0">
                        <a:latin typeface="Century Gothic"/>
                        <a:ea typeface="Century Gothic"/>
                        <a:cs typeface="Century Gothic"/>
                        <a:sym typeface="Century Gothic"/>
                      </a:endParaRPr>
                    </a:p>
                  </a:txBody>
                  <a:tcPr marL="91450" marR="91450" marT="45725" marB="45725"/>
                </a:tc>
                <a:tc>
                  <a:txBody>
                    <a:bodyPr/>
                    <a:lstStyle/>
                    <a:p>
                      <a:pPr marL="0" marR="0" lvl="0" indent="0" algn="r" rtl="0">
                        <a:spcBef>
                          <a:spcPts val="0"/>
                        </a:spcBef>
                        <a:spcAft>
                          <a:spcPts val="0"/>
                        </a:spcAft>
                        <a:buNone/>
                      </a:pPr>
                      <a:r>
                        <a:rPr lang="en-US" sz="1100" b="1" u="none" strike="noStrike" cap="none" dirty="0">
                          <a:latin typeface="Century Gothic"/>
                          <a:ea typeface="Century Gothic"/>
                          <a:cs typeface="Century Gothic"/>
                          <a:sym typeface="Century Gothic"/>
                        </a:rPr>
                        <a:t>5</a:t>
                      </a:r>
                    </a:p>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100" b="1" i="0" u="none" strike="noStrike" kern="0" cap="none" spc="0" normalizeH="0" baseline="0" noProof="0" dirty="0">
                          <a:ln>
                            <a:noFill/>
                          </a:ln>
                          <a:solidFill>
                            <a:srgbClr val="000000"/>
                          </a:solidFill>
                          <a:effectLst/>
                          <a:uLnTx/>
                          <a:uFillTx/>
                          <a:latin typeface="Century Gothic"/>
                          <a:ea typeface="Century Gothic"/>
                          <a:cs typeface="Century Gothic"/>
                          <a:sym typeface="Century Gothic"/>
                        </a:rPr>
                        <a:t>Chair Exercises</a:t>
                      </a:r>
                    </a:p>
                    <a:p>
                      <a:pPr marL="0" marR="0" lvl="0" indent="0" algn="r" rtl="0">
                        <a:spcBef>
                          <a:spcPts val="0"/>
                        </a:spcBef>
                        <a:spcAft>
                          <a:spcPts val="0"/>
                        </a:spcAft>
                        <a:buNone/>
                      </a:pPr>
                      <a:endParaRPr lang="en-US" sz="1100" b="1" u="none" strike="noStrike" cap="none" dirty="0">
                        <a:latin typeface="Century Gothic"/>
                        <a:ea typeface="Century Gothic"/>
                        <a:cs typeface="Century Gothic"/>
                        <a:sym typeface="Century Gothic"/>
                      </a:endParaRPr>
                    </a:p>
                  </a:txBody>
                  <a:tcPr marL="91450" marR="91450" marT="45725" marB="45725"/>
                </a:tc>
                <a:tc>
                  <a:txBody>
                    <a:bodyPr/>
                    <a:lstStyle/>
                    <a:p>
                      <a:pPr marL="0" marR="0" lvl="0" indent="0" algn="r" rtl="0">
                        <a:spcBef>
                          <a:spcPts val="0"/>
                        </a:spcBef>
                        <a:spcAft>
                          <a:spcPts val="0"/>
                        </a:spcAft>
                        <a:buNone/>
                      </a:pPr>
                      <a:r>
                        <a:rPr lang="en-US" sz="1100" b="1" u="none" strike="noStrike" cap="none" dirty="0">
                          <a:latin typeface="Century Gothic"/>
                          <a:ea typeface="Century Gothic"/>
                          <a:cs typeface="Century Gothic"/>
                          <a:sym typeface="Century Gothic"/>
                        </a:rPr>
                        <a:t>6</a:t>
                      </a:r>
                    </a:p>
                    <a:p>
                      <a:pPr marL="0" marR="0" lvl="0" indent="0" algn="r" rtl="0">
                        <a:spcBef>
                          <a:spcPts val="0"/>
                        </a:spcBef>
                        <a:spcAft>
                          <a:spcPts val="0"/>
                        </a:spcAft>
                        <a:buNone/>
                      </a:pPr>
                      <a:endParaRPr lang="en-US" sz="1100" b="1" u="none" strike="noStrike" cap="none" dirty="0">
                        <a:latin typeface="Century Gothic"/>
                        <a:ea typeface="Century Gothic"/>
                        <a:cs typeface="Century Gothic"/>
                        <a:sym typeface="Century Gothic"/>
                      </a:endParaRPr>
                    </a:p>
                    <a:p>
                      <a:pPr marL="0" marR="0" lvl="0" indent="0" algn="r" rtl="0">
                        <a:spcBef>
                          <a:spcPts val="0"/>
                        </a:spcBef>
                        <a:spcAft>
                          <a:spcPts val="0"/>
                        </a:spcAft>
                        <a:buNone/>
                      </a:pPr>
                      <a:endParaRPr lang="en-US" sz="1100" b="1" u="none" strike="noStrike" cap="none" dirty="0">
                        <a:latin typeface="Century Gothic"/>
                        <a:ea typeface="Century Gothic"/>
                        <a:cs typeface="Century Gothic"/>
                        <a:sym typeface="Century Gothic"/>
                      </a:endParaRPr>
                    </a:p>
                    <a:p>
                      <a:pPr marL="0" marR="0" lvl="0" indent="0" algn="r" rtl="0">
                        <a:spcBef>
                          <a:spcPts val="0"/>
                        </a:spcBef>
                        <a:spcAft>
                          <a:spcPts val="0"/>
                        </a:spcAft>
                        <a:buNone/>
                      </a:pPr>
                      <a:r>
                        <a:rPr lang="en-US" sz="1100" b="1" u="none" strike="noStrike" cap="none" dirty="0">
                          <a:latin typeface="Century Gothic"/>
                          <a:ea typeface="Century Gothic"/>
                          <a:cs typeface="Century Gothic"/>
                          <a:sym typeface="Century Gothic"/>
                        </a:rPr>
                        <a:t>Bridges of Harmony</a:t>
                      </a:r>
                    </a:p>
                  </a:txBody>
                  <a:tcPr marL="91450" marR="91450" marT="45725" marB="45725"/>
                </a:tc>
                <a:tc>
                  <a:txBody>
                    <a:bodyPr/>
                    <a:lstStyle/>
                    <a:p>
                      <a:pPr marL="0" marR="0" lvl="0" indent="0" algn="r" rtl="0">
                        <a:spcBef>
                          <a:spcPts val="0"/>
                        </a:spcBef>
                        <a:spcAft>
                          <a:spcPts val="0"/>
                        </a:spcAft>
                        <a:buNone/>
                      </a:pPr>
                      <a:r>
                        <a:rPr lang="en-US" sz="1100" b="1" dirty="0"/>
                        <a:t>7</a:t>
                      </a:r>
                      <a:endParaRPr sz="1100" b="1" dirty="0"/>
                    </a:p>
                  </a:txBody>
                  <a:tcPr marL="91450" marR="91450" marT="45725" marB="45725"/>
                </a:tc>
                <a:tc>
                  <a:txBody>
                    <a:bodyPr/>
                    <a:lstStyle/>
                    <a:p>
                      <a:pPr marL="0" marR="0" lvl="0" indent="0" algn="r" rtl="0">
                        <a:spcBef>
                          <a:spcPts val="0"/>
                        </a:spcBef>
                        <a:spcAft>
                          <a:spcPts val="0"/>
                        </a:spcAft>
                        <a:buNone/>
                      </a:pPr>
                      <a:r>
                        <a:rPr lang="en-US" sz="1100" b="1" dirty="0"/>
                        <a:t>8</a:t>
                      </a:r>
                    </a:p>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100" b="1" i="0" u="none" strike="noStrike" kern="0" cap="none" spc="0" normalizeH="0" baseline="0" noProof="0" dirty="0">
                          <a:ln>
                            <a:noFill/>
                          </a:ln>
                          <a:solidFill>
                            <a:srgbClr val="000000"/>
                          </a:solidFill>
                          <a:effectLst/>
                          <a:uLnTx/>
                          <a:uFillTx/>
                          <a:latin typeface="Century Gothic"/>
                          <a:ea typeface="Century Gothic"/>
                          <a:cs typeface="Century Gothic"/>
                          <a:sym typeface="Century Gothic"/>
                        </a:rPr>
                        <a:t>Young at Heart</a:t>
                      </a:r>
                    </a:p>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100" b="1" i="0" u="none" strike="noStrike" kern="0" cap="none" spc="0" normalizeH="0" baseline="0" noProof="0" dirty="0">
                        <a:ln>
                          <a:noFill/>
                        </a:ln>
                        <a:solidFill>
                          <a:srgbClr val="000000"/>
                        </a:solidFill>
                        <a:effectLst/>
                        <a:uLnTx/>
                        <a:uFillTx/>
                        <a:latin typeface="Century Gothic"/>
                        <a:ea typeface="Century Gothic"/>
                        <a:cs typeface="Century Gothic"/>
                        <a:sym typeface="Century Gothic"/>
                      </a:endParaRPr>
                    </a:p>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100" b="1" i="0" u="none" strike="noStrike" kern="0" cap="none" spc="0" normalizeH="0" baseline="0" noProof="0" dirty="0">
                          <a:ln>
                            <a:noFill/>
                          </a:ln>
                          <a:solidFill>
                            <a:srgbClr val="000000"/>
                          </a:solidFill>
                          <a:effectLst/>
                          <a:uLnTx/>
                          <a:uFillTx/>
                          <a:latin typeface="Century Gothic"/>
                          <a:sym typeface="Century Gothic"/>
                        </a:rPr>
                        <a:t>Hour of Prayer</a:t>
                      </a:r>
                      <a:endParaRPr kumimoji="0" lang="en-US" sz="1100" b="1" i="0" u="none" strike="noStrike" kern="0" cap="none" spc="0" normalizeH="0" baseline="0" noProof="0" dirty="0">
                        <a:ln>
                          <a:noFill/>
                        </a:ln>
                        <a:solidFill>
                          <a:srgbClr val="000000"/>
                        </a:solidFill>
                        <a:effectLst/>
                        <a:uLnTx/>
                        <a:uFillTx/>
                        <a:latin typeface="Gill Sans MT"/>
                        <a:sym typeface="Arial"/>
                      </a:endParaRPr>
                    </a:p>
                  </a:txBody>
                  <a:tcPr marL="91450" marR="91450" marT="45725" marB="45725"/>
                </a:tc>
                <a:tc>
                  <a:txBody>
                    <a:bodyPr/>
                    <a:lstStyle/>
                    <a:p>
                      <a:pPr marL="0" marR="0" lvl="0" indent="0" algn="r" rtl="0">
                        <a:spcBef>
                          <a:spcPts val="0"/>
                        </a:spcBef>
                        <a:spcAft>
                          <a:spcPts val="0"/>
                        </a:spcAft>
                        <a:buNone/>
                      </a:pPr>
                      <a:r>
                        <a:rPr lang="en-US" sz="1100" b="1" dirty="0"/>
                        <a:t>9</a:t>
                      </a:r>
                      <a:endParaRPr sz="1100" b="1" dirty="0"/>
                    </a:p>
                  </a:txBody>
                  <a:tcPr marL="91450" marR="91450" marT="45725" marB="45725"/>
                </a:tc>
                <a:tc>
                  <a:txBody>
                    <a:bodyPr/>
                    <a:lstStyle/>
                    <a:p>
                      <a:pPr marL="0" marR="0" lvl="0" indent="0" algn="r" rtl="0">
                        <a:lnSpc>
                          <a:spcPct val="100000"/>
                        </a:lnSpc>
                        <a:spcBef>
                          <a:spcPts val="0"/>
                        </a:spcBef>
                        <a:spcAft>
                          <a:spcPts val="0"/>
                        </a:spcAft>
                        <a:buClr>
                          <a:schemeClr val="dk1"/>
                        </a:buClr>
                        <a:buSzPts val="1100"/>
                        <a:buFont typeface="Century Gothic"/>
                        <a:buNone/>
                      </a:pPr>
                      <a:r>
                        <a:rPr lang="en-US" sz="1100" b="1" u="none" strike="noStrike" cap="none" dirty="0">
                          <a:latin typeface="Century Gothic"/>
                          <a:ea typeface="Century Gothic"/>
                          <a:cs typeface="Century Gothic"/>
                          <a:sym typeface="Century Gothic"/>
                        </a:rPr>
                        <a:t>10</a:t>
                      </a:r>
                      <a:endParaRPr sz="1100" b="1" dirty="0"/>
                    </a:p>
                    <a:p>
                      <a:pPr marL="0" marR="0" lvl="0" indent="0" algn="r" rtl="0">
                        <a:lnSpc>
                          <a:spcPct val="100000"/>
                        </a:lnSpc>
                        <a:spcBef>
                          <a:spcPts val="0"/>
                        </a:spcBef>
                        <a:spcAft>
                          <a:spcPts val="0"/>
                        </a:spcAft>
                        <a:buClr>
                          <a:schemeClr val="dk1"/>
                        </a:buClr>
                        <a:buSzPts val="1100"/>
                        <a:buFont typeface="Gill Sans"/>
                        <a:buNone/>
                      </a:pPr>
                      <a:r>
                        <a:rPr lang="en-US" sz="1100" b="1" u="none" strike="noStrike" cap="none" dirty="0">
                          <a:latin typeface="Century Gothic"/>
                          <a:ea typeface="Century Gothic"/>
                          <a:cs typeface="Century Gothic"/>
                          <a:sym typeface="Century Gothic"/>
                        </a:rPr>
                        <a:t>Thrift Store</a:t>
                      </a:r>
                    </a:p>
                    <a:p>
                      <a:pPr marL="0" marR="0" lvl="0" indent="0" algn="r" rtl="0">
                        <a:lnSpc>
                          <a:spcPct val="100000"/>
                        </a:lnSpc>
                        <a:spcBef>
                          <a:spcPts val="0"/>
                        </a:spcBef>
                        <a:spcAft>
                          <a:spcPts val="0"/>
                        </a:spcAft>
                        <a:buClr>
                          <a:schemeClr val="dk1"/>
                        </a:buClr>
                        <a:buSzPts val="1100"/>
                        <a:buFont typeface="Gill Sans"/>
                        <a:buNone/>
                      </a:pPr>
                      <a:endParaRPr lang="en-US" sz="1100" b="1" u="none" strike="noStrike" cap="none" dirty="0">
                        <a:latin typeface="Century Gothic"/>
                        <a:ea typeface="Century Gothic"/>
                        <a:cs typeface="Century Gothic"/>
                        <a:sym typeface="Century Gothic"/>
                      </a:endParaRPr>
                    </a:p>
                    <a:p>
                      <a:pPr marL="0" marR="0" lvl="0" indent="0" algn="r" rtl="0">
                        <a:lnSpc>
                          <a:spcPct val="100000"/>
                        </a:lnSpc>
                        <a:spcBef>
                          <a:spcPts val="0"/>
                        </a:spcBef>
                        <a:spcAft>
                          <a:spcPts val="0"/>
                        </a:spcAft>
                        <a:buClr>
                          <a:schemeClr val="dk1"/>
                        </a:buClr>
                        <a:buSzPts val="1100"/>
                        <a:buFont typeface="Gill Sans"/>
                        <a:buNone/>
                      </a:pPr>
                      <a:r>
                        <a:rPr lang="en-US" sz="1100" b="1" u="none" strike="noStrike" cap="none" dirty="0">
                          <a:latin typeface="Century Gothic"/>
                          <a:ea typeface="Century Gothic"/>
                          <a:cs typeface="Century Gothic"/>
                          <a:sym typeface="Century Gothic"/>
                        </a:rPr>
                        <a:t>  Food Pantry</a:t>
                      </a:r>
                      <a:endParaRPr sz="1100" b="1" u="none" strike="noStrike" cap="none" dirty="0">
                        <a:latin typeface="Century Gothic"/>
                        <a:ea typeface="Century Gothic"/>
                        <a:cs typeface="Century Gothic"/>
                        <a:sym typeface="Century Gothic"/>
                      </a:endParaRPr>
                    </a:p>
                  </a:txBody>
                  <a:tcPr marL="91450" marR="91450" marT="45725" marB="45725"/>
                </a:tc>
                <a:extLst>
                  <a:ext uri="{0D108BD9-81ED-4DB2-BD59-A6C34878D82A}">
                    <a16:rowId xmlns:a16="http://schemas.microsoft.com/office/drawing/2014/main" val="10002"/>
                  </a:ext>
                </a:extLst>
              </a:tr>
              <a:tr h="982999">
                <a:tc>
                  <a:txBody>
                    <a:bodyPr/>
                    <a:lstStyle/>
                    <a:p>
                      <a:pPr marL="0" marR="0" lvl="0" indent="0" algn="r" rtl="0">
                        <a:lnSpc>
                          <a:spcPct val="100000"/>
                        </a:lnSpc>
                        <a:spcBef>
                          <a:spcPts val="0"/>
                        </a:spcBef>
                        <a:spcAft>
                          <a:spcPts val="0"/>
                        </a:spcAft>
                        <a:buClr>
                          <a:schemeClr val="dk1"/>
                        </a:buClr>
                        <a:buSzPts val="1100"/>
                        <a:buFont typeface="Century Gothic"/>
                        <a:buNone/>
                      </a:pPr>
                      <a:r>
                        <a:rPr lang="en-US" sz="1100" b="1" u="none" strike="noStrike" cap="none" dirty="0">
                          <a:latin typeface="Century Gothic"/>
                          <a:ea typeface="Century Gothic"/>
                          <a:cs typeface="Century Gothic"/>
                          <a:sym typeface="Century Gothic"/>
                        </a:rPr>
                        <a:t>11</a:t>
                      </a:r>
                    </a:p>
                    <a:p>
                      <a:pPr marL="0" marR="0" lvl="0" indent="0" algn="r" rtl="0">
                        <a:lnSpc>
                          <a:spcPct val="100000"/>
                        </a:lnSpc>
                        <a:spcBef>
                          <a:spcPts val="0"/>
                        </a:spcBef>
                        <a:spcAft>
                          <a:spcPts val="0"/>
                        </a:spcAft>
                        <a:buClr>
                          <a:schemeClr val="dk1"/>
                        </a:buClr>
                        <a:buSzPts val="1100"/>
                        <a:buFont typeface="Century Gothic"/>
                        <a:buNone/>
                      </a:pPr>
                      <a:endParaRPr lang="en-US" sz="1100" b="1" u="none" strike="noStrike" cap="none" dirty="0">
                        <a:latin typeface="Century Gothic"/>
                        <a:sym typeface="Century Gothic"/>
                      </a:endParaRPr>
                    </a:p>
                  </a:txBody>
                  <a:tcPr marL="91450" marR="91450" marT="45725" marB="45725"/>
                </a:tc>
                <a:tc>
                  <a:txBody>
                    <a:bodyPr/>
                    <a:lstStyle/>
                    <a:p>
                      <a:pPr marL="0" marR="0" lvl="0" indent="0" algn="r" rtl="0">
                        <a:spcBef>
                          <a:spcPts val="0"/>
                        </a:spcBef>
                        <a:spcAft>
                          <a:spcPts val="0"/>
                        </a:spcAft>
                        <a:buNone/>
                      </a:pPr>
                      <a:r>
                        <a:rPr lang="en-US" sz="1100" b="1" u="none" strike="noStrike" cap="none" dirty="0">
                          <a:latin typeface="Century Gothic"/>
                          <a:sym typeface="Century Gothic"/>
                        </a:rPr>
                        <a:t>12</a:t>
                      </a:r>
                    </a:p>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100" b="1" i="0" u="none" strike="noStrike" kern="0" cap="none" spc="0" normalizeH="0" baseline="0" noProof="0" dirty="0">
                          <a:ln>
                            <a:noFill/>
                          </a:ln>
                          <a:solidFill>
                            <a:srgbClr val="000000"/>
                          </a:solidFill>
                          <a:effectLst/>
                          <a:uLnTx/>
                          <a:uFillTx/>
                          <a:latin typeface="Century Gothic"/>
                          <a:ea typeface="Century Gothic"/>
                          <a:cs typeface="Century Gothic"/>
                          <a:sym typeface="Century Gothic"/>
                        </a:rPr>
                        <a:t>Office Closed – Columbus Day </a:t>
                      </a:r>
                    </a:p>
                  </a:txBody>
                  <a:tcPr marL="91450" marR="91450" marT="45725" marB="45725"/>
                </a:tc>
                <a:tc>
                  <a:txBody>
                    <a:bodyPr/>
                    <a:lstStyle/>
                    <a:p>
                      <a:pPr marL="0" marR="0" lvl="0" indent="0" algn="r" rtl="0">
                        <a:spcBef>
                          <a:spcPts val="0"/>
                        </a:spcBef>
                        <a:spcAft>
                          <a:spcPts val="0"/>
                        </a:spcAft>
                        <a:buNone/>
                      </a:pPr>
                      <a:r>
                        <a:rPr lang="en-US" sz="1100" b="1" u="none" strike="noStrike" cap="none" dirty="0">
                          <a:latin typeface="Century Gothic"/>
                          <a:sym typeface="Century Gothic"/>
                        </a:rPr>
                        <a:t>13</a:t>
                      </a:r>
                      <a:endParaRPr lang="en-US" sz="1100" b="1" u="none" strike="noStrike" cap="none" dirty="0">
                        <a:latin typeface="Century Gothic"/>
                        <a:ea typeface="Century Gothic"/>
                        <a:cs typeface="Century Gothic"/>
                        <a:sym typeface="Century Gothic"/>
                      </a:endParaRPr>
                    </a:p>
                    <a:p>
                      <a:pPr marL="0" marR="0" lvl="0" indent="0" algn="r" rtl="0">
                        <a:spcBef>
                          <a:spcPts val="0"/>
                        </a:spcBef>
                        <a:spcAft>
                          <a:spcPts val="0"/>
                        </a:spcAft>
                        <a:buNone/>
                      </a:pPr>
                      <a:r>
                        <a:rPr lang="en-US" sz="1100" b="1" u="none" strike="noStrike" cap="none" dirty="0">
                          <a:latin typeface="Century Gothic"/>
                          <a:ea typeface="Century Gothic"/>
                          <a:cs typeface="Century Gothic"/>
                          <a:sym typeface="Century Gothic"/>
                        </a:rPr>
                        <a:t>Bridges of Harmony</a:t>
                      </a:r>
                    </a:p>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endParaRPr lang="en-US" sz="1100" b="1" u="none" strike="noStrike" cap="none" dirty="0">
                        <a:latin typeface="Century Gothic"/>
                        <a:ea typeface="Century Gothic"/>
                        <a:cs typeface="Century Gothic"/>
                        <a:sym typeface="Century Gothic"/>
                      </a:endParaRPr>
                    </a:p>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lang="en-US" sz="1100" b="1" u="none" strike="noStrike" cap="none" dirty="0">
                          <a:latin typeface="Century Gothic"/>
                          <a:ea typeface="Century Gothic"/>
                          <a:cs typeface="Century Gothic"/>
                          <a:sym typeface="Century Gothic"/>
                        </a:rPr>
                        <a:t>One Committee</a:t>
                      </a:r>
                    </a:p>
                  </a:txBody>
                  <a:tcPr marL="91450" marR="91450" marT="45725" marB="45725"/>
                </a:tc>
                <a:tc>
                  <a:txBody>
                    <a:bodyPr/>
                    <a:lstStyle/>
                    <a:p>
                      <a:pPr marL="0" marR="0" lvl="0" indent="0" algn="r" rtl="0">
                        <a:spcBef>
                          <a:spcPts val="0"/>
                        </a:spcBef>
                        <a:spcAft>
                          <a:spcPts val="0"/>
                        </a:spcAft>
                        <a:buNone/>
                      </a:pPr>
                      <a:r>
                        <a:rPr lang="en-US" sz="1100" b="1" u="none" strike="noStrike" cap="none" dirty="0">
                          <a:latin typeface="Century Gothic"/>
                          <a:ea typeface="Century Gothic"/>
                          <a:cs typeface="Century Gothic"/>
                          <a:sym typeface="Century Gothic"/>
                        </a:rPr>
                        <a:t>14</a:t>
                      </a:r>
                      <a:endParaRPr sz="1100" b="1" dirty="0"/>
                    </a:p>
                    <a:p>
                      <a:pPr marL="0" marR="0" lvl="0" indent="0" algn="r" rtl="0">
                        <a:lnSpc>
                          <a:spcPct val="100000"/>
                        </a:lnSpc>
                        <a:spcBef>
                          <a:spcPts val="0"/>
                        </a:spcBef>
                        <a:spcAft>
                          <a:spcPts val="0"/>
                        </a:spcAft>
                        <a:buClr>
                          <a:schemeClr val="dk1"/>
                        </a:buClr>
                        <a:buSzPts val="1100"/>
                        <a:buFont typeface="Gill Sans"/>
                        <a:buNone/>
                      </a:pPr>
                      <a:endParaRPr sz="1100" b="1" u="none" strike="noStrike" cap="none" dirty="0">
                        <a:latin typeface="Century Gothic"/>
                        <a:ea typeface="Century Gothic"/>
                        <a:cs typeface="Century Gothic"/>
                        <a:sym typeface="Century Gothic"/>
                      </a:endParaRPr>
                    </a:p>
                  </a:txBody>
                  <a:tcPr marL="91450" marR="91450" marT="45725" marB="45725"/>
                </a:tc>
                <a:tc>
                  <a:txBody>
                    <a:bodyPr/>
                    <a:lstStyle/>
                    <a:p>
                      <a:pPr marL="0" marR="0" lvl="0" indent="0" algn="r" rtl="0">
                        <a:spcBef>
                          <a:spcPts val="0"/>
                        </a:spcBef>
                        <a:spcAft>
                          <a:spcPts val="0"/>
                        </a:spcAft>
                        <a:buNone/>
                      </a:pPr>
                      <a:r>
                        <a:rPr lang="en-US" sz="1100" b="1" u="none" strike="noStrike" cap="none" dirty="0">
                          <a:latin typeface="Century Gothic"/>
                          <a:ea typeface="Century Gothic"/>
                          <a:cs typeface="Century Gothic"/>
                          <a:sym typeface="Century Gothic"/>
                        </a:rPr>
                        <a:t>15</a:t>
                      </a:r>
                      <a:endParaRPr lang="en-US" sz="1100" b="1" u="none" strike="noStrike" cap="none" dirty="0">
                        <a:latin typeface="Century Gothic"/>
                        <a:sym typeface="Century Gothic"/>
                      </a:endParaRPr>
                    </a:p>
                    <a:p>
                      <a:pPr marL="0" marR="0" lvl="0" indent="0" algn="r" rtl="0">
                        <a:spcBef>
                          <a:spcPts val="0"/>
                        </a:spcBef>
                        <a:spcAft>
                          <a:spcPts val="0"/>
                        </a:spcAft>
                        <a:buNone/>
                      </a:pPr>
                      <a:endParaRPr lang="en-US" sz="1100" b="1" u="none" strike="noStrike" cap="none" dirty="0">
                        <a:latin typeface="Century Gothic"/>
                        <a:sym typeface="Century Gothic"/>
                      </a:endParaRPr>
                    </a:p>
                    <a:p>
                      <a:pPr marL="0" marR="0" lvl="0" indent="0" algn="r" rtl="0">
                        <a:spcBef>
                          <a:spcPts val="0"/>
                        </a:spcBef>
                        <a:spcAft>
                          <a:spcPts val="0"/>
                        </a:spcAft>
                        <a:buNone/>
                      </a:pPr>
                      <a:endParaRPr lang="en-US" sz="1100" b="1" u="none" strike="noStrike" cap="none" dirty="0">
                        <a:latin typeface="Century Gothic"/>
                        <a:sym typeface="Century Gothic"/>
                      </a:endParaRPr>
                    </a:p>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100" b="1" i="0" u="none" strike="noStrike" kern="0" cap="none" spc="0" normalizeH="0" baseline="0" noProof="0" dirty="0">
                          <a:ln>
                            <a:noFill/>
                          </a:ln>
                          <a:solidFill>
                            <a:srgbClr val="000000"/>
                          </a:solidFill>
                          <a:effectLst/>
                          <a:uLnTx/>
                          <a:uFillTx/>
                          <a:latin typeface="Century Gothic"/>
                          <a:sym typeface="Century Gothic"/>
                        </a:rPr>
                        <a:t>Hour of Prayer</a:t>
                      </a:r>
                    </a:p>
                  </a:txBody>
                  <a:tcPr marL="91450" marR="91450" marT="45725" marB="45725"/>
                </a:tc>
                <a:tc>
                  <a:txBody>
                    <a:bodyPr/>
                    <a:lstStyle/>
                    <a:p>
                      <a:pPr marL="0" marR="0" lvl="0" indent="0" algn="r" rtl="0">
                        <a:spcBef>
                          <a:spcPts val="0"/>
                        </a:spcBef>
                        <a:spcAft>
                          <a:spcPts val="0"/>
                        </a:spcAft>
                        <a:buNone/>
                      </a:pPr>
                      <a:r>
                        <a:rPr lang="en-US" sz="1100" b="1" u="none" strike="noStrike" cap="none" dirty="0">
                          <a:latin typeface="Century Gothic"/>
                          <a:sym typeface="Century Gothic"/>
                        </a:rPr>
                        <a:t>16</a:t>
                      </a:r>
                      <a:endParaRPr sz="1100" b="1" dirty="0"/>
                    </a:p>
                    <a:p>
                      <a:pPr marL="0" marR="0" lvl="0" indent="0" algn="r" rtl="0">
                        <a:spcBef>
                          <a:spcPts val="0"/>
                        </a:spcBef>
                        <a:spcAft>
                          <a:spcPts val="0"/>
                        </a:spcAft>
                        <a:buNone/>
                      </a:pPr>
                      <a:endParaRPr sz="1100" b="1" u="none" strike="noStrike" cap="none" dirty="0">
                        <a:latin typeface="Century Gothic"/>
                        <a:ea typeface="Century Gothic"/>
                        <a:cs typeface="Century Gothic"/>
                        <a:sym typeface="Century Gothic"/>
                      </a:endParaRPr>
                    </a:p>
                  </a:txBody>
                  <a:tcPr marL="91450" marR="91450" marT="45725" marB="45725"/>
                </a:tc>
                <a:tc>
                  <a:txBody>
                    <a:bodyPr/>
                    <a:lstStyle/>
                    <a:p>
                      <a:pPr marL="0" marR="0" lvl="0" indent="0" algn="r" rtl="0">
                        <a:spcBef>
                          <a:spcPts val="0"/>
                        </a:spcBef>
                        <a:spcAft>
                          <a:spcPts val="0"/>
                        </a:spcAft>
                        <a:buNone/>
                      </a:pPr>
                      <a:r>
                        <a:rPr lang="en-US" sz="1100" b="1" u="none" strike="noStrike" cap="none" dirty="0">
                          <a:latin typeface="Century Gothic"/>
                          <a:ea typeface="Century Gothic"/>
                          <a:cs typeface="Century Gothic"/>
                          <a:sym typeface="Century Gothic"/>
                        </a:rPr>
                        <a:t>17</a:t>
                      </a:r>
                    </a:p>
                    <a:p>
                      <a:pPr marL="0" marR="0" lvl="0" indent="0" algn="r" rtl="0">
                        <a:spcBef>
                          <a:spcPts val="0"/>
                        </a:spcBef>
                        <a:spcAft>
                          <a:spcPts val="0"/>
                        </a:spcAft>
                        <a:buNone/>
                      </a:pPr>
                      <a:r>
                        <a:rPr lang="en-US" sz="1100" b="1" u="none" strike="noStrike" cap="none" dirty="0">
                          <a:latin typeface="Century Gothic"/>
                          <a:sym typeface="Century Gothic"/>
                        </a:rPr>
                        <a:t>Thrift Store</a:t>
                      </a:r>
                      <a:endParaRPr sz="1100" b="1" dirty="0"/>
                    </a:p>
                  </a:txBody>
                  <a:tcPr marL="91450" marR="91450" marT="45725" marB="45725"/>
                </a:tc>
                <a:extLst>
                  <a:ext uri="{0D108BD9-81ED-4DB2-BD59-A6C34878D82A}">
                    <a16:rowId xmlns:a16="http://schemas.microsoft.com/office/drawing/2014/main" val="10003"/>
                  </a:ext>
                </a:extLst>
              </a:tr>
              <a:tr h="925651">
                <a:tc>
                  <a:txBody>
                    <a:bodyPr/>
                    <a:lstStyle/>
                    <a:p>
                      <a:pPr marL="0" marR="0" lvl="0" indent="0" algn="r" rtl="0">
                        <a:lnSpc>
                          <a:spcPct val="100000"/>
                        </a:lnSpc>
                        <a:spcBef>
                          <a:spcPts val="0"/>
                        </a:spcBef>
                        <a:spcAft>
                          <a:spcPts val="0"/>
                        </a:spcAft>
                        <a:buClr>
                          <a:schemeClr val="dk1"/>
                        </a:buClr>
                        <a:buSzPts val="1100"/>
                        <a:buFont typeface="Century Gothic"/>
                        <a:buNone/>
                      </a:pPr>
                      <a:r>
                        <a:rPr lang="en-US" sz="1100" b="1" u="none" strike="noStrike" cap="none" dirty="0">
                          <a:latin typeface="Century Gothic"/>
                          <a:ea typeface="Century Gothic"/>
                          <a:cs typeface="Century Gothic"/>
                          <a:sym typeface="Century Gothic"/>
                        </a:rPr>
                        <a:t>18</a:t>
                      </a:r>
                    </a:p>
                    <a:p>
                      <a:pPr marL="0" marR="0" lvl="0" indent="0" algn="r" rtl="0">
                        <a:lnSpc>
                          <a:spcPct val="100000"/>
                        </a:lnSpc>
                        <a:spcBef>
                          <a:spcPts val="0"/>
                        </a:spcBef>
                        <a:spcAft>
                          <a:spcPts val="0"/>
                        </a:spcAft>
                        <a:buClr>
                          <a:schemeClr val="dk1"/>
                        </a:buClr>
                        <a:buSzPts val="1100"/>
                        <a:buFont typeface="Century Gothic"/>
                        <a:buNone/>
                      </a:pPr>
                      <a:r>
                        <a:rPr lang="en-US" sz="1100" b="1" u="none" strike="noStrike" cap="none" dirty="0">
                          <a:latin typeface="Century Gothic"/>
                          <a:ea typeface="Century Gothic"/>
                          <a:cs typeface="Century Gothic"/>
                          <a:sym typeface="Century Gothic"/>
                        </a:rPr>
                        <a:t>Financial Transparency </a:t>
                      </a:r>
                    </a:p>
                    <a:p>
                      <a:pPr marL="0" marR="0" lvl="0" indent="0" algn="r" rtl="0">
                        <a:lnSpc>
                          <a:spcPct val="100000"/>
                        </a:lnSpc>
                        <a:spcBef>
                          <a:spcPts val="0"/>
                        </a:spcBef>
                        <a:spcAft>
                          <a:spcPts val="0"/>
                        </a:spcAft>
                        <a:buClr>
                          <a:schemeClr val="dk1"/>
                        </a:buClr>
                        <a:buSzPts val="1100"/>
                        <a:buFont typeface="Century Gothic"/>
                        <a:buNone/>
                      </a:pPr>
                      <a:r>
                        <a:rPr lang="en-US" sz="1100" b="1" u="none" strike="noStrike" cap="none" dirty="0">
                          <a:latin typeface="Century Gothic"/>
                          <a:ea typeface="Century Gothic"/>
                          <a:cs typeface="Century Gothic"/>
                          <a:sym typeface="Century Gothic"/>
                        </a:rPr>
                        <a:t>Luncheon</a:t>
                      </a:r>
                    </a:p>
                  </a:txBody>
                  <a:tcPr marL="91450" marR="91450" marT="45725" marB="45725"/>
                </a:tc>
                <a:tc>
                  <a:txBody>
                    <a:bodyPr/>
                    <a:lstStyle/>
                    <a:p>
                      <a:pPr marL="0" marR="0" lvl="0" indent="0" algn="r" rtl="0">
                        <a:lnSpc>
                          <a:spcPct val="100000"/>
                        </a:lnSpc>
                        <a:spcBef>
                          <a:spcPts val="0"/>
                        </a:spcBef>
                        <a:spcAft>
                          <a:spcPts val="0"/>
                        </a:spcAft>
                        <a:buClr>
                          <a:schemeClr val="dk1"/>
                        </a:buClr>
                        <a:buSzPts val="1100"/>
                        <a:buFont typeface="Century Gothic"/>
                        <a:buNone/>
                      </a:pPr>
                      <a:r>
                        <a:rPr lang="en-US" sz="1100" b="1" u="none" strike="noStrike" cap="none" dirty="0">
                          <a:latin typeface="Century Gothic"/>
                          <a:ea typeface="Century Gothic"/>
                          <a:cs typeface="Century Gothic"/>
                          <a:sym typeface="Century Gothic"/>
                        </a:rPr>
                        <a:t>19</a:t>
                      </a:r>
                    </a:p>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100" b="1" i="0" u="none" strike="noStrike" kern="0" cap="none" spc="0" normalizeH="0" baseline="0" noProof="0" dirty="0">
                          <a:ln>
                            <a:noFill/>
                          </a:ln>
                          <a:solidFill>
                            <a:srgbClr val="000000"/>
                          </a:solidFill>
                          <a:effectLst/>
                          <a:uLnTx/>
                          <a:uFillTx/>
                          <a:latin typeface="Century Gothic"/>
                          <a:ea typeface="Century Gothic"/>
                          <a:cs typeface="Century Gothic"/>
                          <a:sym typeface="Century Gothic"/>
                        </a:rPr>
                        <a:t>Chair Exercises</a:t>
                      </a:r>
                    </a:p>
                    <a:p>
                      <a:pPr marL="0" marR="0" lvl="0" indent="0" algn="r" rtl="0">
                        <a:lnSpc>
                          <a:spcPct val="100000"/>
                        </a:lnSpc>
                        <a:spcBef>
                          <a:spcPts val="0"/>
                        </a:spcBef>
                        <a:spcAft>
                          <a:spcPts val="0"/>
                        </a:spcAft>
                        <a:buClr>
                          <a:schemeClr val="dk1"/>
                        </a:buClr>
                        <a:buSzPts val="1100"/>
                        <a:buFont typeface="Century Gothic"/>
                        <a:buNone/>
                      </a:pPr>
                      <a:endParaRPr sz="1100" b="1" dirty="0"/>
                    </a:p>
                  </a:txBody>
                  <a:tcPr marL="91450" marR="91450" marT="45725" marB="45725"/>
                </a:tc>
                <a:tc>
                  <a:txBody>
                    <a:bodyPr/>
                    <a:lstStyle/>
                    <a:p>
                      <a:pPr marL="0" marR="0" lvl="0" indent="0" algn="r" rtl="0">
                        <a:spcBef>
                          <a:spcPts val="0"/>
                        </a:spcBef>
                        <a:spcAft>
                          <a:spcPts val="0"/>
                        </a:spcAft>
                        <a:buNone/>
                      </a:pPr>
                      <a:r>
                        <a:rPr lang="en-US" sz="1100" b="1" u="none" strike="noStrike" cap="none" dirty="0">
                          <a:latin typeface="Century Gothic"/>
                          <a:ea typeface="Century Gothic"/>
                          <a:cs typeface="Century Gothic"/>
                          <a:sym typeface="Century Gothic"/>
                        </a:rPr>
                        <a:t>20</a:t>
                      </a:r>
                    </a:p>
                    <a:p>
                      <a:pPr marL="0" marR="0" lvl="0" indent="0" algn="r" rtl="0">
                        <a:spcBef>
                          <a:spcPts val="0"/>
                        </a:spcBef>
                        <a:spcAft>
                          <a:spcPts val="0"/>
                        </a:spcAft>
                        <a:buNone/>
                      </a:pPr>
                      <a:r>
                        <a:rPr lang="en-US" sz="1100" b="1" dirty="0"/>
                        <a:t>Bridges of Harmony</a:t>
                      </a:r>
                      <a:endParaRPr sz="1100" b="1" dirty="0"/>
                    </a:p>
                  </a:txBody>
                  <a:tcPr marL="91450" marR="91450" marT="45725" marB="45725"/>
                </a:tc>
                <a:tc>
                  <a:txBody>
                    <a:bodyPr/>
                    <a:lstStyle/>
                    <a:p>
                      <a:pPr marL="0" marR="0" lvl="0" indent="0" algn="r" rtl="0">
                        <a:spcBef>
                          <a:spcPts val="0"/>
                        </a:spcBef>
                        <a:spcAft>
                          <a:spcPts val="0"/>
                        </a:spcAft>
                        <a:buNone/>
                      </a:pPr>
                      <a:r>
                        <a:rPr lang="en-US" sz="1100" b="1" u="none" strike="noStrike" cap="none" dirty="0">
                          <a:latin typeface="Century Gothic"/>
                          <a:ea typeface="Century Gothic"/>
                          <a:cs typeface="Century Gothic"/>
                          <a:sym typeface="Century Gothic"/>
                        </a:rPr>
                        <a:t>21</a:t>
                      </a:r>
                    </a:p>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lang="en-US" sz="1100" b="1" u="none" strike="noStrike" cap="none" dirty="0">
                          <a:latin typeface="Century Gothic"/>
                          <a:ea typeface="Century Gothic"/>
                          <a:cs typeface="Century Gothic"/>
                          <a:sym typeface="Century Gothic"/>
                        </a:rPr>
                        <a:t>Newsletter Due</a:t>
                      </a:r>
                    </a:p>
                    <a:p>
                      <a:pPr marL="0" marR="0" lvl="0" indent="0" algn="r" rtl="0">
                        <a:spcBef>
                          <a:spcPts val="0"/>
                        </a:spcBef>
                        <a:spcAft>
                          <a:spcPts val="0"/>
                        </a:spcAft>
                        <a:buNone/>
                      </a:pPr>
                      <a:endParaRPr sz="1100" b="1" dirty="0"/>
                    </a:p>
                  </a:txBody>
                  <a:tcPr marL="91450" marR="91450" marT="45725" marB="45725"/>
                </a:tc>
                <a:tc>
                  <a:txBody>
                    <a:bodyPr/>
                    <a:lstStyle/>
                    <a:p>
                      <a:pPr marL="0" marR="0" lvl="0" indent="0" algn="r" rtl="0">
                        <a:lnSpc>
                          <a:spcPct val="100000"/>
                        </a:lnSpc>
                        <a:spcBef>
                          <a:spcPts val="0"/>
                        </a:spcBef>
                        <a:spcAft>
                          <a:spcPts val="0"/>
                        </a:spcAft>
                        <a:buClr>
                          <a:schemeClr val="dk1"/>
                        </a:buClr>
                        <a:buSzPts val="1100"/>
                        <a:buFont typeface="Century Gothic"/>
                        <a:buNone/>
                      </a:pPr>
                      <a:r>
                        <a:rPr lang="en-US" sz="1100" b="1" u="none" strike="noStrike" cap="none" dirty="0">
                          <a:latin typeface="Century Gothic"/>
                          <a:ea typeface="Century Gothic"/>
                          <a:cs typeface="Century Gothic"/>
                          <a:sym typeface="Century Gothic"/>
                        </a:rPr>
                        <a:t>22</a:t>
                      </a:r>
                    </a:p>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100" b="1" i="0" u="none" strike="noStrike" kern="0" cap="none" spc="0" normalizeH="0" baseline="0" noProof="0" dirty="0">
                        <a:ln>
                          <a:noFill/>
                        </a:ln>
                        <a:solidFill>
                          <a:srgbClr val="000000"/>
                        </a:solidFill>
                        <a:effectLst/>
                        <a:uLnTx/>
                        <a:uFillTx/>
                        <a:latin typeface="Century Gothic"/>
                        <a:sym typeface="Century Gothic"/>
                      </a:endParaRPr>
                    </a:p>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100" b="1" i="0" u="none" strike="noStrike" kern="0" cap="none" spc="0" normalizeH="0" baseline="0" noProof="0" dirty="0">
                        <a:ln>
                          <a:noFill/>
                        </a:ln>
                        <a:solidFill>
                          <a:srgbClr val="000000"/>
                        </a:solidFill>
                        <a:effectLst/>
                        <a:uLnTx/>
                        <a:uFillTx/>
                        <a:latin typeface="Century Gothic"/>
                        <a:sym typeface="Century Gothic"/>
                      </a:endParaRPr>
                    </a:p>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100" b="1" i="0" u="none" strike="noStrike" kern="0" cap="none" spc="0" normalizeH="0" baseline="0" noProof="0" dirty="0">
                          <a:ln>
                            <a:noFill/>
                          </a:ln>
                          <a:solidFill>
                            <a:srgbClr val="000000"/>
                          </a:solidFill>
                          <a:effectLst/>
                          <a:uLnTx/>
                          <a:uFillTx/>
                          <a:latin typeface="Century Gothic"/>
                          <a:sym typeface="Century Gothic"/>
                        </a:rPr>
                        <a:t>Hour of Prayer</a:t>
                      </a:r>
                    </a:p>
                    <a:p>
                      <a:pPr marL="0" marR="0" lvl="0" indent="0" algn="r" rtl="0">
                        <a:lnSpc>
                          <a:spcPct val="100000"/>
                        </a:lnSpc>
                        <a:spcBef>
                          <a:spcPts val="0"/>
                        </a:spcBef>
                        <a:spcAft>
                          <a:spcPts val="0"/>
                        </a:spcAft>
                        <a:buClr>
                          <a:schemeClr val="dk1"/>
                        </a:buClr>
                        <a:buSzPts val="1100"/>
                        <a:buFont typeface="Century Gothic"/>
                        <a:buNone/>
                      </a:pPr>
                      <a:endParaRPr lang="en-US" sz="1100" b="1" dirty="0"/>
                    </a:p>
                  </a:txBody>
                  <a:tcPr marL="91450" marR="91450" marT="45725" marB="45725"/>
                </a:tc>
                <a:tc>
                  <a:txBody>
                    <a:bodyPr/>
                    <a:lstStyle/>
                    <a:p>
                      <a:pPr marL="0" marR="0" lvl="0" indent="0" algn="r" rtl="0">
                        <a:spcBef>
                          <a:spcPts val="0"/>
                        </a:spcBef>
                        <a:spcAft>
                          <a:spcPts val="0"/>
                        </a:spcAft>
                        <a:buNone/>
                      </a:pPr>
                      <a:r>
                        <a:rPr lang="en-US" sz="1100" b="1" u="none" strike="noStrike" cap="none" dirty="0">
                          <a:latin typeface="Century Gothic"/>
                          <a:ea typeface="Century Gothic"/>
                          <a:cs typeface="Century Gothic"/>
                          <a:sym typeface="Century Gothic"/>
                        </a:rPr>
                        <a:t>23</a:t>
                      </a:r>
                      <a:endParaRPr lang="en-US" sz="1100" b="1" u="none" strike="noStrike" cap="none" dirty="0">
                        <a:latin typeface="Century Gothic"/>
                        <a:sym typeface="Century Gothic"/>
                      </a:endParaRPr>
                    </a:p>
                    <a:p>
                      <a:pPr marL="0" marR="0" lvl="0" indent="0" algn="r" rtl="0">
                        <a:spcBef>
                          <a:spcPts val="0"/>
                        </a:spcBef>
                        <a:spcAft>
                          <a:spcPts val="0"/>
                        </a:spcAft>
                        <a:buNone/>
                      </a:pPr>
                      <a:r>
                        <a:rPr lang="en-US" sz="1100" b="1" u="none" strike="noStrike" cap="none" dirty="0">
                          <a:latin typeface="Century Gothic"/>
                          <a:sym typeface="Century Gothic"/>
                        </a:rPr>
                        <a:t>BINGO</a:t>
                      </a:r>
                    </a:p>
                  </a:txBody>
                  <a:tcPr marL="91450" marR="91450" marT="45725" marB="45725"/>
                </a:tc>
                <a:tc>
                  <a:txBody>
                    <a:bodyPr/>
                    <a:lstStyle/>
                    <a:p>
                      <a:pPr marL="0" marR="0" lvl="0" indent="0" algn="r" rtl="0">
                        <a:lnSpc>
                          <a:spcPct val="100000"/>
                        </a:lnSpc>
                        <a:spcBef>
                          <a:spcPts val="0"/>
                        </a:spcBef>
                        <a:spcAft>
                          <a:spcPts val="0"/>
                        </a:spcAft>
                        <a:buClr>
                          <a:schemeClr val="dk1"/>
                        </a:buClr>
                        <a:buSzPts val="1100"/>
                        <a:buFont typeface="Century Gothic"/>
                        <a:buNone/>
                      </a:pPr>
                      <a:r>
                        <a:rPr lang="en-US" sz="1100" b="1" u="none" strike="noStrike" cap="none" dirty="0">
                          <a:latin typeface="Century Gothic"/>
                          <a:sym typeface="Century Gothic"/>
                        </a:rPr>
                        <a:t>24</a:t>
                      </a:r>
                    </a:p>
                    <a:p>
                      <a:pPr marL="0" marR="0" lvl="0" indent="0" algn="r" rtl="0">
                        <a:lnSpc>
                          <a:spcPct val="100000"/>
                        </a:lnSpc>
                        <a:spcBef>
                          <a:spcPts val="0"/>
                        </a:spcBef>
                        <a:spcAft>
                          <a:spcPts val="0"/>
                        </a:spcAft>
                        <a:buClr>
                          <a:schemeClr val="dk1"/>
                        </a:buClr>
                        <a:buSzPts val="1100"/>
                        <a:buFont typeface="Century Gothic"/>
                        <a:buNone/>
                      </a:pPr>
                      <a:r>
                        <a:rPr lang="en-US" sz="1100" b="1" u="none" strike="noStrike" cap="none" dirty="0">
                          <a:latin typeface="Century Gothic"/>
                          <a:sym typeface="Century Gothic"/>
                        </a:rPr>
                        <a:t>Thrift Store</a:t>
                      </a:r>
                    </a:p>
                    <a:p>
                      <a:pPr marL="0" marR="0" lvl="0" indent="0" algn="r" rtl="0">
                        <a:lnSpc>
                          <a:spcPct val="100000"/>
                        </a:lnSpc>
                        <a:spcBef>
                          <a:spcPts val="0"/>
                        </a:spcBef>
                        <a:spcAft>
                          <a:spcPts val="0"/>
                        </a:spcAft>
                        <a:buClr>
                          <a:schemeClr val="dk1"/>
                        </a:buClr>
                        <a:buSzPts val="1100"/>
                        <a:buFont typeface="Century Gothic"/>
                        <a:buNone/>
                      </a:pPr>
                      <a:endParaRPr lang="en-US" sz="1100" b="1" u="none" strike="noStrike" cap="none" dirty="0">
                        <a:latin typeface="Century Gothic"/>
                        <a:sym typeface="Century Gothic"/>
                      </a:endParaRPr>
                    </a:p>
                  </a:txBody>
                  <a:tcPr marL="91450" marR="91450" marT="45725" marB="45725"/>
                </a:tc>
                <a:extLst>
                  <a:ext uri="{0D108BD9-81ED-4DB2-BD59-A6C34878D82A}">
                    <a16:rowId xmlns:a16="http://schemas.microsoft.com/office/drawing/2014/main" val="10004"/>
                  </a:ext>
                </a:extLst>
              </a:tr>
              <a:tr h="909981">
                <a:tc>
                  <a:txBody>
                    <a:bodyPr/>
                    <a:lstStyle/>
                    <a:p>
                      <a:pPr marL="0" marR="0" lvl="0" indent="0" algn="r" rtl="0">
                        <a:lnSpc>
                          <a:spcPct val="100000"/>
                        </a:lnSpc>
                        <a:spcBef>
                          <a:spcPts val="0"/>
                        </a:spcBef>
                        <a:spcAft>
                          <a:spcPts val="0"/>
                        </a:spcAft>
                        <a:buClr>
                          <a:schemeClr val="dk1"/>
                        </a:buClr>
                        <a:buSzPts val="1100"/>
                        <a:buFont typeface="Century Gothic"/>
                        <a:buNone/>
                      </a:pPr>
                      <a:r>
                        <a:rPr lang="en-US" sz="1100" b="1" u="none" strike="noStrike" cap="none" dirty="0">
                          <a:latin typeface="Century Gothic"/>
                          <a:sym typeface="Century Gothic"/>
                        </a:rPr>
                        <a:t>25</a:t>
                      </a:r>
                      <a:endParaRPr sz="1100" b="1" dirty="0"/>
                    </a:p>
                    <a:p>
                      <a:pPr marL="0" marR="0" lvl="0" indent="0" algn="r" rtl="0">
                        <a:lnSpc>
                          <a:spcPct val="100000"/>
                        </a:lnSpc>
                        <a:spcBef>
                          <a:spcPts val="0"/>
                        </a:spcBef>
                        <a:spcAft>
                          <a:spcPts val="0"/>
                        </a:spcAft>
                        <a:buClr>
                          <a:schemeClr val="dk1"/>
                        </a:buClr>
                        <a:buSzPts val="1100"/>
                        <a:buFont typeface="Gill Sans"/>
                        <a:buNone/>
                      </a:pPr>
                      <a:r>
                        <a:rPr lang="en-US" sz="1100" b="1" u="none" strike="noStrike" cap="none" dirty="0">
                          <a:latin typeface="Century Gothic"/>
                          <a:ea typeface="Century Gothic"/>
                          <a:cs typeface="Century Gothic"/>
                          <a:sym typeface="Century Gothic"/>
                        </a:rPr>
                        <a:t> </a:t>
                      </a:r>
                      <a:endParaRPr sz="1100" b="1" u="none" strike="noStrike" cap="none" dirty="0">
                        <a:latin typeface="Century Gothic"/>
                        <a:ea typeface="Century Gothic"/>
                        <a:cs typeface="Century Gothic"/>
                        <a:sym typeface="Century Gothic"/>
                      </a:endParaRPr>
                    </a:p>
                  </a:txBody>
                  <a:tcPr marL="91450" marR="91450" marT="45725" marB="45725"/>
                </a:tc>
                <a:tc>
                  <a:txBody>
                    <a:bodyPr/>
                    <a:lstStyle/>
                    <a:p>
                      <a:pPr marL="0" marR="0" lvl="0" indent="0" algn="r" rtl="0">
                        <a:spcBef>
                          <a:spcPts val="0"/>
                        </a:spcBef>
                        <a:spcAft>
                          <a:spcPts val="0"/>
                        </a:spcAft>
                        <a:buNone/>
                      </a:pPr>
                      <a:r>
                        <a:rPr lang="en-US" sz="1100" b="1" u="none" strike="noStrike" cap="none" dirty="0">
                          <a:latin typeface="Century Gothic"/>
                          <a:ea typeface="Century Gothic"/>
                          <a:cs typeface="Century Gothic"/>
                          <a:sym typeface="Century Gothic"/>
                        </a:rPr>
                        <a:t>26</a:t>
                      </a:r>
                    </a:p>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100" b="1" i="0" u="none" strike="noStrike" kern="0" cap="none" spc="0" normalizeH="0" baseline="0" noProof="0" dirty="0">
                          <a:ln>
                            <a:noFill/>
                          </a:ln>
                          <a:solidFill>
                            <a:srgbClr val="000000"/>
                          </a:solidFill>
                          <a:effectLst/>
                          <a:uLnTx/>
                          <a:uFillTx/>
                          <a:latin typeface="Century Gothic"/>
                          <a:ea typeface="Century Gothic"/>
                          <a:cs typeface="Century Gothic"/>
                          <a:sym typeface="Century Gothic"/>
                        </a:rPr>
                        <a:t>Chair Exercises</a:t>
                      </a:r>
                    </a:p>
                    <a:p>
                      <a:pPr marL="0" marR="0" lvl="0" indent="0" algn="r" rtl="0">
                        <a:spcBef>
                          <a:spcPts val="0"/>
                        </a:spcBef>
                        <a:spcAft>
                          <a:spcPts val="0"/>
                        </a:spcAft>
                        <a:buNone/>
                      </a:pPr>
                      <a:endParaRPr lang="en-US" sz="1100" b="1" u="none" strike="noStrike" cap="none" dirty="0">
                        <a:latin typeface="Century Gothic"/>
                        <a:ea typeface="Century Gothic"/>
                        <a:cs typeface="Century Gothic"/>
                        <a:sym typeface="Century Gothic"/>
                      </a:endParaRPr>
                    </a:p>
                  </a:txBody>
                  <a:tcPr marL="91450" marR="91450" marT="45725" marB="45725"/>
                </a:tc>
                <a:tc>
                  <a:txBody>
                    <a:bodyPr/>
                    <a:lstStyle/>
                    <a:p>
                      <a:pPr marL="0" marR="0" lvl="0" indent="0" algn="r" rtl="0">
                        <a:spcBef>
                          <a:spcPts val="0"/>
                        </a:spcBef>
                        <a:spcAft>
                          <a:spcPts val="0"/>
                        </a:spcAft>
                        <a:buNone/>
                      </a:pPr>
                      <a:r>
                        <a:rPr lang="en-US" sz="1100" b="1" u="none" strike="noStrike" cap="none" dirty="0">
                          <a:latin typeface="Century Gothic"/>
                          <a:ea typeface="Century Gothic"/>
                          <a:cs typeface="Century Gothic"/>
                          <a:sym typeface="Century Gothic"/>
                        </a:rPr>
                        <a:t>27</a:t>
                      </a:r>
                    </a:p>
                    <a:p>
                      <a:pPr marL="0" marR="0" lvl="0" indent="0" algn="r" rtl="0">
                        <a:spcBef>
                          <a:spcPts val="0"/>
                        </a:spcBef>
                        <a:spcAft>
                          <a:spcPts val="0"/>
                        </a:spcAft>
                        <a:buNone/>
                      </a:pPr>
                      <a:r>
                        <a:rPr lang="en-US" sz="1100" b="1" dirty="0"/>
                        <a:t>Bridges of Harmony </a:t>
                      </a:r>
                      <a:endParaRPr sz="1100" b="1" dirty="0"/>
                    </a:p>
                  </a:txBody>
                  <a:tcPr marL="91450" marR="91450" marT="45725" marB="45725"/>
                </a:tc>
                <a:tc>
                  <a:txBody>
                    <a:bodyPr/>
                    <a:lstStyle/>
                    <a:p>
                      <a:pPr marL="0" marR="0" lvl="0" indent="0" algn="r" rtl="0">
                        <a:spcBef>
                          <a:spcPts val="0"/>
                        </a:spcBef>
                        <a:spcAft>
                          <a:spcPts val="0"/>
                        </a:spcAft>
                        <a:buNone/>
                      </a:pPr>
                      <a:r>
                        <a:rPr lang="en-US" sz="1100" b="1" dirty="0"/>
                        <a:t>28</a:t>
                      </a:r>
                      <a:endParaRPr sz="1100" b="1" dirty="0"/>
                    </a:p>
                  </a:txBody>
                  <a:tcPr marL="91450" marR="91450" marT="45725" marB="45725"/>
                </a:tc>
                <a:tc>
                  <a:txBody>
                    <a:bodyPr/>
                    <a:lstStyle/>
                    <a:p>
                      <a:pPr marL="0" marR="0" lvl="0" indent="0" algn="r" rtl="0">
                        <a:spcBef>
                          <a:spcPts val="0"/>
                        </a:spcBef>
                        <a:spcAft>
                          <a:spcPts val="0"/>
                        </a:spcAft>
                        <a:buNone/>
                      </a:pPr>
                      <a:r>
                        <a:rPr kumimoji="0" lang="en-US" sz="1100" b="1" i="0" u="none" strike="noStrike" kern="0" cap="none" spc="0" normalizeH="0" baseline="0" noProof="0" dirty="0">
                          <a:ln>
                            <a:noFill/>
                          </a:ln>
                          <a:solidFill>
                            <a:srgbClr val="000000"/>
                          </a:solidFill>
                          <a:effectLst/>
                          <a:uLnTx/>
                          <a:uFillTx/>
                          <a:latin typeface="Gill Sans MT"/>
                          <a:sym typeface="Arial"/>
                        </a:rPr>
                        <a:t>29</a:t>
                      </a:r>
                    </a:p>
                    <a:p>
                      <a:pPr marL="0" marR="0" lvl="0" indent="0" algn="r" rtl="0">
                        <a:spcBef>
                          <a:spcPts val="0"/>
                        </a:spcBef>
                        <a:spcAft>
                          <a:spcPts val="0"/>
                        </a:spcAft>
                        <a:buNone/>
                      </a:pPr>
                      <a:r>
                        <a:rPr kumimoji="0" lang="en-US" sz="1100" b="1" i="0" u="none" strike="noStrike" kern="0" cap="none" spc="0" normalizeH="0" baseline="0" noProof="0" dirty="0">
                          <a:ln>
                            <a:noFill/>
                          </a:ln>
                          <a:solidFill>
                            <a:srgbClr val="000000"/>
                          </a:solidFill>
                          <a:effectLst/>
                          <a:uLnTx/>
                          <a:uFillTx/>
                          <a:latin typeface="Gill Sans MT"/>
                          <a:sym typeface="Arial"/>
                        </a:rPr>
                        <a:t>DLC Trunk or Treat</a:t>
                      </a:r>
                    </a:p>
                    <a:p>
                      <a:pPr marL="0" marR="0" lvl="0" indent="0" algn="r" rtl="0">
                        <a:spcBef>
                          <a:spcPts val="0"/>
                        </a:spcBef>
                        <a:spcAft>
                          <a:spcPts val="0"/>
                        </a:spcAft>
                        <a:buNone/>
                      </a:pPr>
                      <a:endParaRPr kumimoji="0" lang="en-US" sz="1100" b="1" i="0" u="none" strike="noStrike" kern="0" cap="none" spc="0" normalizeH="0" baseline="0" noProof="0" dirty="0">
                        <a:ln>
                          <a:noFill/>
                        </a:ln>
                        <a:solidFill>
                          <a:srgbClr val="000000"/>
                        </a:solidFill>
                        <a:effectLst/>
                        <a:uLnTx/>
                        <a:uFillTx/>
                        <a:latin typeface="Gill Sans MT"/>
                        <a:sym typeface="Arial"/>
                      </a:endParaRPr>
                    </a:p>
                    <a:p>
                      <a:pPr marL="0" marR="0" lvl="0" indent="0" algn="r" rtl="0">
                        <a:spcBef>
                          <a:spcPts val="0"/>
                        </a:spcBef>
                        <a:spcAft>
                          <a:spcPts val="0"/>
                        </a:spcAft>
                        <a:buNone/>
                      </a:pPr>
                      <a:r>
                        <a:rPr kumimoji="0" lang="en-US" sz="1100" b="1" i="0" u="none" strike="noStrike" kern="0" cap="none" spc="0" normalizeH="0" baseline="0" noProof="0" dirty="0">
                          <a:ln>
                            <a:noFill/>
                          </a:ln>
                          <a:solidFill>
                            <a:srgbClr val="000000"/>
                          </a:solidFill>
                          <a:effectLst/>
                          <a:uLnTx/>
                          <a:uFillTx/>
                          <a:latin typeface="Gill Sans MT"/>
                          <a:sym typeface="Arial"/>
                        </a:rPr>
                        <a:t>Tom Nehl Hall</a:t>
                      </a:r>
                    </a:p>
                  </a:txBody>
                  <a:tcPr marL="91450" marR="91450" marT="45725" marB="45725"/>
                </a:tc>
                <a:tc>
                  <a:txBody>
                    <a:bodyPr/>
                    <a:lstStyle/>
                    <a:p>
                      <a:pPr marL="0" marR="0" lvl="0" indent="0" algn="r" rtl="0">
                        <a:spcBef>
                          <a:spcPts val="0"/>
                        </a:spcBef>
                        <a:spcAft>
                          <a:spcPts val="0"/>
                        </a:spcAft>
                        <a:buNone/>
                      </a:pPr>
                      <a:r>
                        <a:rPr lang="en-US" sz="1100" b="1" dirty="0"/>
                        <a:t>30</a:t>
                      </a:r>
                      <a:endParaRPr sz="1100" b="1" dirty="0"/>
                    </a:p>
                  </a:txBody>
                  <a:tcPr marL="91450" marR="91450" marT="45725" marB="45725"/>
                </a:tc>
                <a:tc>
                  <a:txBody>
                    <a:bodyPr/>
                    <a:lstStyle/>
                    <a:p>
                      <a:pPr marL="0" marR="0" lvl="0" indent="0" algn="r" rtl="0">
                        <a:lnSpc>
                          <a:spcPct val="100000"/>
                        </a:lnSpc>
                        <a:spcBef>
                          <a:spcPts val="0"/>
                        </a:spcBef>
                        <a:spcAft>
                          <a:spcPts val="0"/>
                        </a:spcAft>
                        <a:buClr>
                          <a:schemeClr val="dk1"/>
                        </a:buClr>
                        <a:buSzPts val="1100"/>
                        <a:buFont typeface="Century Gothic"/>
                        <a:buNone/>
                      </a:pPr>
                      <a:r>
                        <a:rPr lang="en-US" sz="1100" b="1" dirty="0"/>
                        <a:t>31</a:t>
                      </a:r>
                    </a:p>
                    <a:p>
                      <a:pPr marL="0" marR="0" lvl="0" indent="0" algn="r" rtl="0">
                        <a:lnSpc>
                          <a:spcPct val="100000"/>
                        </a:lnSpc>
                        <a:spcBef>
                          <a:spcPts val="0"/>
                        </a:spcBef>
                        <a:spcAft>
                          <a:spcPts val="0"/>
                        </a:spcAft>
                        <a:buClr>
                          <a:schemeClr val="dk1"/>
                        </a:buClr>
                        <a:buSzPts val="1100"/>
                        <a:buFont typeface="Century Gothic"/>
                        <a:buNone/>
                      </a:pPr>
                      <a:r>
                        <a:rPr lang="en-US" sz="1100" b="1" dirty="0"/>
                        <a:t>Thrift Store</a:t>
                      </a:r>
                    </a:p>
                    <a:p>
                      <a:pPr marL="0" marR="0" lvl="0" indent="0" algn="r" rtl="0">
                        <a:lnSpc>
                          <a:spcPct val="100000"/>
                        </a:lnSpc>
                        <a:spcBef>
                          <a:spcPts val="0"/>
                        </a:spcBef>
                        <a:spcAft>
                          <a:spcPts val="0"/>
                        </a:spcAft>
                        <a:buClr>
                          <a:schemeClr val="dk1"/>
                        </a:buClr>
                        <a:buSzPts val="1100"/>
                        <a:buFont typeface="Century Gothic"/>
                        <a:buNone/>
                      </a:pPr>
                      <a:endParaRPr lang="en-US" sz="1100" b="1" dirty="0"/>
                    </a:p>
                    <a:p>
                      <a:pPr marL="0" marR="0" lvl="0" indent="0" algn="r" rtl="0">
                        <a:lnSpc>
                          <a:spcPct val="100000"/>
                        </a:lnSpc>
                        <a:spcBef>
                          <a:spcPts val="0"/>
                        </a:spcBef>
                        <a:spcAft>
                          <a:spcPts val="0"/>
                        </a:spcAft>
                        <a:buClr>
                          <a:schemeClr val="dk1"/>
                        </a:buClr>
                        <a:buSzPts val="1100"/>
                        <a:buFont typeface="Century Gothic"/>
                        <a:buNone/>
                      </a:pPr>
                      <a:r>
                        <a:rPr lang="en-US" sz="1100" b="1" dirty="0"/>
                        <a:t>Trunk or Treat </a:t>
                      </a:r>
                    </a:p>
                  </a:txBody>
                  <a:tcPr marL="91450" marR="91450" marT="45725" marB="45725"/>
                </a:tc>
                <a:extLst>
                  <a:ext uri="{0D108BD9-81ED-4DB2-BD59-A6C34878D82A}">
                    <a16:rowId xmlns:a16="http://schemas.microsoft.com/office/drawing/2014/main" val="10005"/>
                  </a:ext>
                </a:extLst>
              </a:tr>
              <a:tr h="0">
                <a:tc>
                  <a:txBody>
                    <a:bodyPr/>
                    <a:lstStyle/>
                    <a:p>
                      <a:pPr marL="0" marR="0" lvl="0" indent="0" algn="r" rtl="0">
                        <a:lnSpc>
                          <a:spcPct val="100000"/>
                        </a:lnSpc>
                        <a:spcBef>
                          <a:spcPts val="0"/>
                        </a:spcBef>
                        <a:spcAft>
                          <a:spcPts val="0"/>
                        </a:spcAft>
                        <a:buClr>
                          <a:schemeClr val="dk1"/>
                        </a:buClr>
                        <a:buSzPts val="1100"/>
                        <a:buFont typeface="Century Gothic"/>
                        <a:buNone/>
                      </a:pPr>
                      <a:endParaRPr lang="en-US" sz="1100" b="1" u="none" strike="noStrike" cap="none" dirty="0">
                        <a:latin typeface="Century Gothic"/>
                        <a:ea typeface="Century Gothic"/>
                        <a:cs typeface="Century Gothic"/>
                        <a:sym typeface="Century Gothic"/>
                      </a:endParaRPr>
                    </a:p>
                  </a:txBody>
                  <a:tcPr marL="91450" marR="91450" marT="45725" marB="45725"/>
                </a:tc>
                <a:tc>
                  <a:txBody>
                    <a:bodyPr/>
                    <a:lstStyle/>
                    <a:p>
                      <a:pPr marL="0" marR="0" lvl="0" indent="0" algn="r" rtl="0">
                        <a:spcBef>
                          <a:spcPts val="0"/>
                        </a:spcBef>
                        <a:spcAft>
                          <a:spcPts val="0"/>
                        </a:spcAft>
                        <a:buNone/>
                      </a:pPr>
                      <a:endParaRPr dirty="0"/>
                    </a:p>
                  </a:txBody>
                  <a:tcPr marL="91450" marR="91450" marT="45725" marB="45725"/>
                </a:tc>
                <a:tc>
                  <a:txBody>
                    <a:bodyPr/>
                    <a:lstStyle/>
                    <a:p>
                      <a:pPr marL="0" marR="0" lvl="0" indent="0" algn="r" rtl="0">
                        <a:spcBef>
                          <a:spcPts val="0"/>
                        </a:spcBef>
                        <a:spcAft>
                          <a:spcPts val="0"/>
                        </a:spcAft>
                        <a:buNone/>
                      </a:pPr>
                      <a:endParaRPr dirty="0"/>
                    </a:p>
                  </a:txBody>
                  <a:tcPr marL="91450" marR="91450" marT="45725" marB="45725"/>
                </a:tc>
                <a:tc>
                  <a:txBody>
                    <a:bodyPr/>
                    <a:lstStyle/>
                    <a:p>
                      <a:pPr marL="0" marR="0" lvl="0" indent="0" algn="r" rtl="0">
                        <a:spcBef>
                          <a:spcPts val="0"/>
                        </a:spcBef>
                        <a:spcAft>
                          <a:spcPts val="0"/>
                        </a:spcAft>
                        <a:buNone/>
                      </a:pPr>
                      <a:endParaRPr sz="1100" b="1" dirty="0">
                        <a:latin typeface="Century Gothic" panose="020B0502020202020204" pitchFamily="34" charset="0"/>
                      </a:endParaRPr>
                    </a:p>
                  </a:txBody>
                  <a:tcPr marL="91450" marR="91450" marT="45725" marB="45725"/>
                </a:tc>
                <a:tc>
                  <a:txBody>
                    <a:bodyPr/>
                    <a:lstStyle/>
                    <a:p>
                      <a:pPr marL="0" marR="0" lvl="0" indent="0" algn="r" rtl="0">
                        <a:spcBef>
                          <a:spcPts val="0"/>
                        </a:spcBef>
                        <a:spcAft>
                          <a:spcPts val="0"/>
                        </a:spcAft>
                        <a:buNone/>
                      </a:pPr>
                      <a:endParaRPr lang="en-US" sz="1100" b="1" dirty="0">
                        <a:latin typeface="Century Gothic" panose="020B0502020202020204" pitchFamily="34" charset="0"/>
                      </a:endParaRPr>
                    </a:p>
                  </a:txBody>
                  <a:tcPr marL="91450" marR="91450" marT="45725" marB="45725"/>
                </a:tc>
                <a:tc>
                  <a:txBody>
                    <a:bodyPr/>
                    <a:lstStyle/>
                    <a:p>
                      <a:pPr marL="0" marR="0" lvl="0" indent="0" algn="r" rtl="0">
                        <a:spcBef>
                          <a:spcPts val="0"/>
                        </a:spcBef>
                        <a:spcAft>
                          <a:spcPts val="0"/>
                        </a:spcAft>
                        <a:buNone/>
                      </a:pPr>
                      <a:endParaRPr sz="1100" b="1" dirty="0">
                        <a:latin typeface="Century Gothic" panose="020B0502020202020204" pitchFamily="34" charset="0"/>
                      </a:endParaRPr>
                    </a:p>
                  </a:txBody>
                  <a:tcPr marL="91450" marR="91450" marT="45725" marB="45725"/>
                </a:tc>
                <a:tc>
                  <a:txBody>
                    <a:bodyPr/>
                    <a:lstStyle/>
                    <a:p>
                      <a:pPr marL="0" marR="0" lvl="0" indent="0" algn="r" rtl="0">
                        <a:lnSpc>
                          <a:spcPct val="100000"/>
                        </a:lnSpc>
                        <a:spcBef>
                          <a:spcPts val="0"/>
                        </a:spcBef>
                        <a:spcAft>
                          <a:spcPts val="0"/>
                        </a:spcAft>
                        <a:buClr>
                          <a:schemeClr val="dk1"/>
                        </a:buClr>
                        <a:buSzPts val="1100"/>
                        <a:buFont typeface="Century Gothic"/>
                        <a:buNone/>
                      </a:pPr>
                      <a:endParaRPr sz="1100" b="1" dirty="0">
                        <a:latin typeface="Century Gothic" panose="020B0502020202020204" pitchFamily="34" charset="0"/>
                      </a:endParaRPr>
                    </a:p>
                  </a:txBody>
                  <a:tcPr marL="91450" marR="91450" marT="45725" marB="45725"/>
                </a:tc>
                <a:extLst>
                  <a:ext uri="{0D108BD9-81ED-4DB2-BD59-A6C34878D82A}">
                    <a16:rowId xmlns:a16="http://schemas.microsoft.com/office/drawing/2014/main" val="10006"/>
                  </a:ext>
                </a:extLst>
              </a:tr>
            </a:tbl>
          </a:graphicData>
        </a:graphic>
      </p:graphicFrame>
      <p:pic>
        <p:nvPicPr>
          <p:cNvPr id="161" name="Google Shape;161;p5" descr="A logo with a cross and a blue sun&#10;&#10;AI-generated content may be incorrect.">
            <a:extLst>
              <a:ext uri="{FF2B5EF4-FFF2-40B4-BE49-F238E27FC236}">
                <a16:creationId xmlns:a16="http://schemas.microsoft.com/office/drawing/2014/main" id="{017F6199-91A3-3C46-A396-FB6AD32F815E}"/>
              </a:ext>
            </a:extLst>
          </p:cNvPr>
          <p:cNvPicPr preferRelativeResize="0"/>
          <p:nvPr/>
        </p:nvPicPr>
        <p:blipFill rotWithShape="1">
          <a:blip r:embed="rId4">
            <a:alphaModFix/>
          </a:blip>
          <a:srcRect/>
          <a:stretch/>
        </p:blipFill>
        <p:spPr>
          <a:xfrm>
            <a:off x="4348481" y="4299189"/>
            <a:ext cx="537288" cy="539989"/>
          </a:xfrm>
          <a:prstGeom prst="rect">
            <a:avLst/>
          </a:prstGeom>
          <a:noFill/>
          <a:ln>
            <a:noFill/>
          </a:ln>
        </p:spPr>
      </p:pic>
      <p:pic>
        <p:nvPicPr>
          <p:cNvPr id="2" name="Google Shape;140;p5">
            <a:extLst>
              <a:ext uri="{FF2B5EF4-FFF2-40B4-BE49-F238E27FC236}">
                <a16:creationId xmlns:a16="http://schemas.microsoft.com/office/drawing/2014/main" id="{980192CE-79A0-9CF2-9FEC-A117B2ED557A}"/>
              </a:ext>
            </a:extLst>
          </p:cNvPr>
          <p:cNvPicPr preferRelativeResize="0"/>
          <p:nvPr/>
        </p:nvPicPr>
        <p:blipFill rotWithShape="1">
          <a:blip r:embed="rId5">
            <a:alphaModFix/>
          </a:blip>
          <a:srcRect/>
          <a:stretch/>
        </p:blipFill>
        <p:spPr>
          <a:xfrm>
            <a:off x="1762093" y="2398520"/>
            <a:ext cx="579518" cy="488007"/>
          </a:xfrm>
          <a:prstGeom prst="rect">
            <a:avLst/>
          </a:prstGeom>
          <a:noFill/>
          <a:ln>
            <a:noFill/>
          </a:ln>
        </p:spPr>
      </p:pic>
      <p:pic>
        <p:nvPicPr>
          <p:cNvPr id="3" name="Google Shape;140;p5">
            <a:extLst>
              <a:ext uri="{FF2B5EF4-FFF2-40B4-BE49-F238E27FC236}">
                <a16:creationId xmlns:a16="http://schemas.microsoft.com/office/drawing/2014/main" id="{D86B634D-7EA0-B1D0-B557-FD4D9191E720}"/>
              </a:ext>
            </a:extLst>
          </p:cNvPr>
          <p:cNvPicPr preferRelativeResize="0"/>
          <p:nvPr/>
        </p:nvPicPr>
        <p:blipFill rotWithShape="1">
          <a:blip r:embed="rId5">
            <a:alphaModFix/>
          </a:blip>
          <a:srcRect/>
          <a:stretch/>
        </p:blipFill>
        <p:spPr>
          <a:xfrm>
            <a:off x="1702229" y="4256226"/>
            <a:ext cx="579518" cy="488007"/>
          </a:xfrm>
          <a:prstGeom prst="rect">
            <a:avLst/>
          </a:prstGeom>
          <a:noFill/>
          <a:ln>
            <a:noFill/>
          </a:ln>
        </p:spPr>
      </p:pic>
      <p:pic>
        <p:nvPicPr>
          <p:cNvPr id="4" name="Google Shape;140;p5">
            <a:extLst>
              <a:ext uri="{FF2B5EF4-FFF2-40B4-BE49-F238E27FC236}">
                <a16:creationId xmlns:a16="http://schemas.microsoft.com/office/drawing/2014/main" id="{E41B5C8B-5F5C-1FAB-19C5-39DA544EB0B9}"/>
              </a:ext>
            </a:extLst>
          </p:cNvPr>
          <p:cNvPicPr preferRelativeResize="0"/>
          <p:nvPr/>
        </p:nvPicPr>
        <p:blipFill rotWithShape="1">
          <a:blip r:embed="rId5">
            <a:alphaModFix/>
          </a:blip>
          <a:srcRect/>
          <a:stretch/>
        </p:blipFill>
        <p:spPr>
          <a:xfrm>
            <a:off x="1762093" y="5269242"/>
            <a:ext cx="579518" cy="488007"/>
          </a:xfrm>
          <a:prstGeom prst="rect">
            <a:avLst/>
          </a:prstGeom>
          <a:noFill/>
          <a:ln>
            <a:noFill/>
          </a:ln>
        </p:spPr>
      </p:pic>
      <p:pic>
        <p:nvPicPr>
          <p:cNvPr id="6" name="Google Shape;153;p5" descr="A yellow post-it note with a red push pin attached to it&#10;&#10;Description automatically generated">
            <a:extLst>
              <a:ext uri="{FF2B5EF4-FFF2-40B4-BE49-F238E27FC236}">
                <a16:creationId xmlns:a16="http://schemas.microsoft.com/office/drawing/2014/main" id="{06EE76DD-53C2-8140-E0E3-B901681E4E6B}"/>
              </a:ext>
            </a:extLst>
          </p:cNvPr>
          <p:cNvPicPr preferRelativeResize="0"/>
          <p:nvPr/>
        </p:nvPicPr>
        <p:blipFill rotWithShape="1">
          <a:blip r:embed="rId6">
            <a:alphaModFix/>
          </a:blip>
          <a:srcRect/>
          <a:stretch/>
        </p:blipFill>
        <p:spPr>
          <a:xfrm>
            <a:off x="2678321" y="3235864"/>
            <a:ext cx="540009" cy="373157"/>
          </a:xfrm>
          <a:prstGeom prst="rect">
            <a:avLst/>
          </a:prstGeom>
          <a:noFill/>
          <a:ln>
            <a:noFill/>
          </a:ln>
        </p:spPr>
      </p:pic>
      <p:sp>
        <p:nvSpPr>
          <p:cNvPr id="5" name="TextBox 4">
            <a:extLst>
              <a:ext uri="{FF2B5EF4-FFF2-40B4-BE49-F238E27FC236}">
                <a16:creationId xmlns:a16="http://schemas.microsoft.com/office/drawing/2014/main" id="{EE93C23B-0294-5FE5-C338-31ECB58EAAA6}"/>
              </a:ext>
            </a:extLst>
          </p:cNvPr>
          <p:cNvSpPr txBox="1"/>
          <p:nvPr/>
        </p:nvSpPr>
        <p:spPr>
          <a:xfrm>
            <a:off x="157321" y="6069335"/>
            <a:ext cx="8829358" cy="1031051"/>
          </a:xfrm>
          <a:prstGeom prst="rect">
            <a:avLst/>
          </a:prstGeom>
          <a:noFill/>
        </p:spPr>
        <p:txBody>
          <a:bodyPr wrap="square" rtlCol="0">
            <a:spAutoFit/>
          </a:bodyPr>
          <a:lstStyle/>
          <a:p>
            <a:r>
              <a:rPr lang="en-US" sz="1100" b="1" dirty="0">
                <a:latin typeface="Century Gothic"/>
                <a:ea typeface="Century Gothic"/>
                <a:cs typeface="Century Gothic"/>
                <a:sym typeface="Century Gothic"/>
              </a:rPr>
              <a:t>Chair Exercises at 9:00 am 		        Mary Marha </a:t>
            </a:r>
            <a:r>
              <a:rPr lang="en-US" sz="1100" b="1">
                <a:latin typeface="Century Gothic"/>
                <a:ea typeface="Century Gothic"/>
                <a:cs typeface="Century Gothic"/>
                <a:sym typeface="Century Gothic"/>
              </a:rPr>
              <a:t>Circle 10:45 </a:t>
            </a:r>
            <a:r>
              <a:rPr lang="en-US" sz="1100" b="1" dirty="0">
                <a:latin typeface="Century Gothic"/>
                <a:ea typeface="Century Gothic"/>
                <a:cs typeface="Century Gothic"/>
                <a:sym typeface="Century Gothic"/>
              </a:rPr>
              <a:t>am		Hour of Prayer 6:00 pm </a:t>
            </a:r>
          </a:p>
          <a:p>
            <a:r>
              <a:rPr lang="en-US" sz="1100" b="1" dirty="0">
                <a:latin typeface="Century Gothic"/>
                <a:ea typeface="Century Gothic"/>
                <a:cs typeface="Century Gothic"/>
                <a:sym typeface="Century Gothic"/>
              </a:rPr>
              <a:t> One Committee at 7:00 pm                             Young at Heart 10:30 am 		Thrift Store 9-1 pm </a:t>
            </a:r>
          </a:p>
          <a:p>
            <a:r>
              <a:rPr lang="en-US" sz="1100" b="1" dirty="0">
                <a:latin typeface="Century Gothic"/>
                <a:ea typeface="Century Gothic"/>
                <a:cs typeface="Century Gothic"/>
                <a:sym typeface="Century Gothic"/>
              </a:rPr>
              <a:t>                                                                                  Food Pantry 12- 1 </a:t>
            </a:r>
          </a:p>
          <a:p>
            <a:endParaRPr lang="en-US" b="1" dirty="0">
              <a:latin typeface="Century Gothic"/>
              <a:ea typeface="Century Gothic"/>
              <a:cs typeface="Century Gothic"/>
              <a:sym typeface="Century Gothic"/>
            </a:endParaRPr>
          </a:p>
          <a:p>
            <a:endParaRPr lang="en-US" dirty="0"/>
          </a:p>
        </p:txBody>
      </p:sp>
    </p:spTree>
    <p:extLst>
      <p:ext uri="{BB962C8B-B14F-4D97-AF65-F5344CB8AC3E}">
        <p14:creationId xmlns:p14="http://schemas.microsoft.com/office/powerpoint/2010/main" val="3195380438"/>
      </p:ext>
    </p:extLst>
  </p:cSld>
  <p:clrMapOvr>
    <a:masterClrMapping/>
  </p:clrMapOvr>
</p:sld>
</file>

<file path=ppt/theme/theme1.xml><?xml version="1.0" encoding="utf-8"?>
<a:theme xmlns:a="http://schemas.openxmlformats.org/drawingml/2006/main" name="Parcel">
  <a:themeElements>
    <a:clrScheme name="Orange Red">
      <a:dk1>
        <a:srgbClr val="000000"/>
      </a:dk1>
      <a:lt1>
        <a:srgbClr val="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1773</TotalTime>
  <Words>708</Words>
  <Application>Microsoft Office PowerPoint</Application>
  <PresentationFormat>On-screen Show (4:3)</PresentationFormat>
  <Paragraphs>161</Paragraphs>
  <Slides>5</Slides>
  <Notes>5</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5</vt:i4>
      </vt:variant>
    </vt:vector>
  </HeadingPairs>
  <TitlesOfParts>
    <vt:vector size="16" baseType="lpstr">
      <vt:lpstr>Arial</vt:lpstr>
      <vt:lpstr>EB Garamond</vt:lpstr>
      <vt:lpstr>Calibri</vt:lpstr>
      <vt:lpstr>Century Gothic</vt:lpstr>
      <vt:lpstr>Noto Sans Symbols</vt:lpstr>
      <vt:lpstr>Sorts Mill Goudy</vt:lpstr>
      <vt:lpstr>ADLaM Display</vt:lpstr>
      <vt:lpstr>Gill Sans MT</vt:lpstr>
      <vt:lpstr>Gill Sans</vt:lpstr>
      <vt:lpstr>Brush Script MT</vt:lpstr>
      <vt:lpstr>Parcel</vt:lpstr>
      <vt:lpstr>October 2026 NEWSLETTER  </vt:lpstr>
      <vt:lpstr>PowerPoint Presentation</vt:lpstr>
      <vt:lpstr>PowerPoint Presentation</vt:lpstr>
      <vt:lpstr>PowerPoint Presentation</vt:lpstr>
      <vt:lpstr>OCTOBER 2026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Diane Jenkins</dc:creator>
  <cp:lastModifiedBy>Admin Assistant</cp:lastModifiedBy>
  <cp:revision>1</cp:revision>
  <cp:lastPrinted>2026-05-27T15:20:32Z</cp:lastPrinted>
  <dcterms:created xsi:type="dcterms:W3CDTF">2017-06-28T15:48:18Z</dcterms:created>
  <dcterms:modified xsi:type="dcterms:W3CDTF">2026-09-29T16:35:52Z</dcterms:modified>
</cp:coreProperties>
</file>