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65" r:id="rId3"/>
    <p:sldId id="262" r:id="rId4"/>
    <p:sldId id="259" r:id="rId5"/>
    <p:sldId id="257" r:id="rId6"/>
    <p:sldId id="260" r:id="rId7"/>
    <p:sldId id="264" r:id="rId8"/>
  </p:sldIdLst>
  <p:sldSz cx="9144000" cy="6858000" type="screen4x3"/>
  <p:notesSz cx="7102475" cy="9388475"/>
  <p:embeddedFontLst>
    <p:embeddedFont>
      <p:font typeface="Abadi ExtraLight" panose="020B0204020104020204" pitchFamily="34" charset="0"/>
      <p:regular r:id="rId10"/>
      <p:italic r:id="rId11"/>
    </p:embeddedFont>
    <p:embeddedFont>
      <p:font typeface="ADLaM Display" panose="02010000000000000000" pitchFamily="2" charset="0"/>
      <p:regular r:id="rId12"/>
    </p:embeddedFont>
    <p:embeddedFont>
      <p:font typeface="Brush Script MT" panose="03060802040406070304" pitchFamily="66" charset="0"/>
      <p:italic r:id="rId13"/>
    </p:embeddedFont>
    <p:embeddedFont>
      <p:font typeface="Century Gothic" panose="020B0502020202020204" pitchFamily="34" charset="0"/>
      <p:regular r:id="rId14"/>
      <p:bold r:id="rId15"/>
      <p:italic r:id="rId16"/>
      <p:boldItalic r:id="rId17"/>
    </p:embeddedFont>
    <p:embeddedFont>
      <p:font typeface="EB Garamond" panose="00000500000000000000" pitchFamily="2" charset="0"/>
      <p:regular r:id="rId18"/>
      <p:bold r:id="rId19"/>
      <p:italic r:id="rId20"/>
      <p:boldItalic r:id="rId21"/>
    </p:embeddedFont>
    <p:embeddedFont>
      <p:font typeface="Gill Sans" panose="020B0604020202020204" charset="0"/>
      <p:regular r:id="rId22"/>
      <p:bold r:id="rId23"/>
    </p:embeddedFont>
    <p:embeddedFont>
      <p:font typeface="Gill Sans MT" panose="020B0502020104020203" pitchFamily="34" charset="0"/>
      <p:regular r:id="rId24"/>
      <p:bold r:id="rId25"/>
      <p:italic r:id="rId26"/>
      <p:boldItalic r:id="rId27"/>
    </p:embeddedFont>
    <p:embeddedFont>
      <p:font typeface="Sorts Mill Goudy" panose="020B0604020202020204" charset="0"/>
      <p:regular r:id="rId28"/>
      <p: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dK9nYIlcN11zrwTNBZ2BMbfn7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B7FE1-C269-435B-B42F-CE92EB8CD9E2}" v="7" dt="2026-04-22T18:59:36.702"/>
  </p1510:revLst>
</p1510:revInfo>
</file>

<file path=ppt/tableStyles.xml><?xml version="1.0" encoding="utf-8"?>
<a:tblStyleLst xmlns:a="http://schemas.openxmlformats.org/drawingml/2006/main" def="{952C07EE-6697-4915-BB2F-173E750CABD4}">
  <a:tblStyle styleId="{952C07EE-6697-4915-BB2F-173E750CABD4}" styleName="Table_0">
    <a:wholeTbl>
      <a:tcTxStyle b="off" i="off">
        <a:font>
          <a:latin typeface="Gill Sans MT"/>
          <a:ea typeface="Gill Sans MT"/>
          <a:cs typeface="Gill Sans MT"/>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65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 Assistant" userId="72dfa6884d8be3ab" providerId="LiveId" clId="{0455D7E4-D8E7-49D1-A8CB-5AD53108732D}"/>
    <pc:docChg chg="undo custSel addSld delSld modSld sldOrd">
      <pc:chgData name="Admin Assistant" userId="72dfa6884d8be3ab" providerId="LiveId" clId="{0455D7E4-D8E7-49D1-A8CB-5AD53108732D}" dt="2026-04-22T19:00:30.849" v="5719" actId="1076"/>
      <pc:docMkLst>
        <pc:docMk/>
      </pc:docMkLst>
      <pc:sldChg chg="modSp mod">
        <pc:chgData name="Admin Assistant" userId="72dfa6884d8be3ab" providerId="LiveId" clId="{0455D7E4-D8E7-49D1-A8CB-5AD53108732D}" dt="2026-04-16T14:53:08.427" v="4973" actId="20577"/>
        <pc:sldMkLst>
          <pc:docMk/>
          <pc:sldMk cId="0" sldId="256"/>
        </pc:sldMkLst>
        <pc:spChg chg="mod">
          <ac:chgData name="Admin Assistant" userId="72dfa6884d8be3ab" providerId="LiveId" clId="{0455D7E4-D8E7-49D1-A8CB-5AD53108732D}" dt="2026-04-16T14:53:08.427" v="4973" actId="20577"/>
          <ac:spMkLst>
            <pc:docMk/>
            <pc:sldMk cId="0" sldId="256"/>
            <ac:spMk id="90" creationId="{00000000-0000-0000-0000-000000000000}"/>
          </ac:spMkLst>
        </pc:spChg>
      </pc:sldChg>
      <pc:sldChg chg="addSp delSp modSp mod ord">
        <pc:chgData name="Admin Assistant" userId="72dfa6884d8be3ab" providerId="LiveId" clId="{0455D7E4-D8E7-49D1-A8CB-5AD53108732D}" dt="2026-04-22T19:00:30.849" v="5719" actId="1076"/>
        <pc:sldMkLst>
          <pc:docMk/>
          <pc:sldMk cId="0" sldId="257"/>
        </pc:sldMkLst>
        <pc:spChg chg="add mod">
          <ac:chgData name="Admin Assistant" userId="72dfa6884d8be3ab" providerId="LiveId" clId="{0455D7E4-D8E7-49D1-A8CB-5AD53108732D}" dt="2026-04-16T15:00:26.575" v="5091" actId="1076"/>
          <ac:spMkLst>
            <pc:docMk/>
            <pc:sldMk cId="0" sldId="257"/>
            <ac:spMk id="2" creationId="{94C7704D-F3BB-DA9B-A6CE-F3EBB32E4287}"/>
          </ac:spMkLst>
        </pc:spChg>
        <pc:spChg chg="add del mod">
          <ac:chgData name="Admin Assistant" userId="72dfa6884d8be3ab" providerId="LiveId" clId="{0455D7E4-D8E7-49D1-A8CB-5AD53108732D}" dt="2026-04-22T18:50:05.578" v="5305" actId="478"/>
          <ac:spMkLst>
            <pc:docMk/>
            <pc:sldMk cId="0" sldId="257"/>
            <ac:spMk id="4" creationId="{A53E4EA8-EC06-0BFC-B9A2-6FF58D899C78}"/>
          </ac:spMkLst>
        </pc:spChg>
        <pc:spChg chg="add del">
          <ac:chgData name="Admin Assistant" userId="72dfa6884d8be3ab" providerId="LiveId" clId="{0455D7E4-D8E7-49D1-A8CB-5AD53108732D}" dt="2026-04-22T18:58:57.646" v="5568" actId="22"/>
          <ac:spMkLst>
            <pc:docMk/>
            <pc:sldMk cId="0" sldId="257"/>
            <ac:spMk id="7" creationId="{B282734E-38F0-DBD0-1D83-51135B77308B}"/>
          </ac:spMkLst>
        </pc:spChg>
        <pc:spChg chg="add del mod">
          <ac:chgData name="Admin Assistant" userId="72dfa6884d8be3ab" providerId="LiveId" clId="{0455D7E4-D8E7-49D1-A8CB-5AD53108732D}" dt="2026-04-22T18:50:49.961" v="5316" actId="478"/>
          <ac:spMkLst>
            <pc:docMk/>
            <pc:sldMk cId="0" sldId="257"/>
            <ac:spMk id="8" creationId="{6FF966CA-2585-4FD5-8F16-B5F9D3C45A05}"/>
          </ac:spMkLst>
        </pc:spChg>
        <pc:spChg chg="add mod">
          <ac:chgData name="Admin Assistant" userId="72dfa6884d8be3ab" providerId="LiveId" clId="{0455D7E4-D8E7-49D1-A8CB-5AD53108732D}" dt="2026-04-22T19:00:27.639" v="5718" actId="403"/>
          <ac:spMkLst>
            <pc:docMk/>
            <pc:sldMk cId="0" sldId="257"/>
            <ac:spMk id="12" creationId="{71E69706-16C6-FC3A-B2CB-4194BB15CE8D}"/>
          </ac:spMkLst>
        </pc:spChg>
        <pc:spChg chg="mod">
          <ac:chgData name="Admin Assistant" userId="72dfa6884d8be3ab" providerId="LiveId" clId="{0455D7E4-D8E7-49D1-A8CB-5AD53108732D}" dt="2026-04-22T18:59:18.322" v="5576" actId="404"/>
          <ac:spMkLst>
            <pc:docMk/>
            <pc:sldMk cId="0" sldId="257"/>
            <ac:spMk id="110" creationId="{00000000-0000-0000-0000-000000000000}"/>
          </ac:spMkLst>
        </pc:spChg>
        <pc:spChg chg="mod">
          <ac:chgData name="Admin Assistant" userId="72dfa6884d8be3ab" providerId="LiveId" clId="{0455D7E4-D8E7-49D1-A8CB-5AD53108732D}" dt="2026-04-22T18:59:26.371" v="5579" actId="1076"/>
          <ac:spMkLst>
            <pc:docMk/>
            <pc:sldMk cId="0" sldId="257"/>
            <ac:spMk id="111" creationId="{00000000-0000-0000-0000-000000000000}"/>
          </ac:spMkLst>
        </pc:spChg>
        <pc:spChg chg="mod">
          <ac:chgData name="Admin Assistant" userId="72dfa6884d8be3ab" providerId="LiveId" clId="{0455D7E4-D8E7-49D1-A8CB-5AD53108732D}" dt="2026-03-25T15:04:03.800" v="3291" actId="1076"/>
          <ac:spMkLst>
            <pc:docMk/>
            <pc:sldMk cId="0" sldId="257"/>
            <ac:spMk id="113" creationId="{00000000-0000-0000-0000-000000000000}"/>
          </ac:spMkLst>
        </pc:spChg>
        <pc:spChg chg="mod">
          <ac:chgData name="Admin Assistant" userId="72dfa6884d8be3ab" providerId="LiveId" clId="{0455D7E4-D8E7-49D1-A8CB-5AD53108732D}" dt="2026-04-16T15:34:55.596" v="5193" actId="13926"/>
          <ac:spMkLst>
            <pc:docMk/>
            <pc:sldMk cId="0" sldId="257"/>
            <ac:spMk id="115" creationId="{00000000-0000-0000-0000-000000000000}"/>
          </ac:spMkLst>
        </pc:spChg>
        <pc:picChg chg="add mod">
          <ac:chgData name="Admin Assistant" userId="72dfa6884d8be3ab" providerId="LiveId" clId="{0455D7E4-D8E7-49D1-A8CB-5AD53108732D}" dt="2026-04-16T15:00:24.361" v="5090" actId="1076"/>
          <ac:picMkLst>
            <pc:docMk/>
            <pc:sldMk cId="0" sldId="257"/>
            <ac:picMk id="5" creationId="{46DC4B3E-86C1-F065-10B8-A155B2C2738F}"/>
          </ac:picMkLst>
        </pc:picChg>
        <pc:picChg chg="add del mod">
          <ac:chgData name="Admin Assistant" userId="72dfa6884d8be3ab" providerId="LiveId" clId="{0455D7E4-D8E7-49D1-A8CB-5AD53108732D}" dt="2026-04-22T18:49:36.985" v="5302" actId="478"/>
          <ac:picMkLst>
            <pc:docMk/>
            <pc:sldMk cId="0" sldId="257"/>
            <ac:picMk id="10" creationId="{9B45C201-D5F8-D996-57A6-2D79385C0E4C}"/>
          </ac:picMkLst>
        </pc:picChg>
        <pc:picChg chg="add mod">
          <ac:chgData name="Admin Assistant" userId="72dfa6884d8be3ab" providerId="LiveId" clId="{0455D7E4-D8E7-49D1-A8CB-5AD53108732D}" dt="2026-04-22T19:00:30.849" v="5719" actId="1076"/>
          <ac:picMkLst>
            <pc:docMk/>
            <pc:sldMk cId="0" sldId="257"/>
            <ac:picMk id="11" creationId="{FED8DA42-5255-81CF-4AD8-69EA6D014870}"/>
          </ac:picMkLst>
        </pc:picChg>
        <pc:picChg chg="mod">
          <ac:chgData name="Admin Assistant" userId="72dfa6884d8be3ab" providerId="LiveId" clId="{0455D7E4-D8E7-49D1-A8CB-5AD53108732D}" dt="2026-04-22T18:58:43.614" v="5561" actId="1076"/>
          <ac:picMkLst>
            <pc:docMk/>
            <pc:sldMk cId="0" sldId="257"/>
            <ac:picMk id="109" creationId="{00000000-0000-0000-0000-000000000000}"/>
          </ac:picMkLst>
        </pc:picChg>
        <pc:picChg chg="mod">
          <ac:chgData name="Admin Assistant" userId="72dfa6884d8be3ab" providerId="LiveId" clId="{0455D7E4-D8E7-49D1-A8CB-5AD53108732D}" dt="2026-04-22T18:59:28.845" v="5580" actId="1076"/>
          <ac:picMkLst>
            <pc:docMk/>
            <pc:sldMk cId="0" sldId="257"/>
            <ac:picMk id="112" creationId="{00000000-0000-0000-0000-000000000000}"/>
          </ac:picMkLst>
        </pc:picChg>
        <pc:picChg chg="mod">
          <ac:chgData name="Admin Assistant" userId="72dfa6884d8be3ab" providerId="LiveId" clId="{0455D7E4-D8E7-49D1-A8CB-5AD53108732D}" dt="2026-03-25T15:40:27.094" v="3921" actId="1076"/>
          <ac:picMkLst>
            <pc:docMk/>
            <pc:sldMk cId="0" sldId="257"/>
            <ac:picMk id="114" creationId="{00000000-0000-0000-0000-000000000000}"/>
          </ac:picMkLst>
        </pc:picChg>
        <pc:cxnChg chg="mod">
          <ac:chgData name="Admin Assistant" userId="72dfa6884d8be3ab" providerId="LiveId" clId="{0455D7E4-D8E7-49D1-A8CB-5AD53108732D}" dt="2026-04-22T18:59:30.989" v="5581" actId="1076"/>
          <ac:cxnSpMkLst>
            <pc:docMk/>
            <pc:sldMk cId="0" sldId="257"/>
            <ac:cxnSpMk id="6" creationId="{3109DADF-1E68-9E41-C3D4-422D898DF323}"/>
          </ac:cxnSpMkLst>
        </pc:cxnChg>
      </pc:sldChg>
      <pc:sldChg chg="modSp mod ord">
        <pc:chgData name="Admin Assistant" userId="72dfa6884d8be3ab" providerId="LiveId" clId="{0455D7E4-D8E7-49D1-A8CB-5AD53108732D}" dt="2026-04-16T14:55:10.034" v="5049" actId="5793"/>
        <pc:sldMkLst>
          <pc:docMk/>
          <pc:sldMk cId="0" sldId="260"/>
        </pc:sldMkLst>
        <pc:spChg chg="mod">
          <ac:chgData name="Admin Assistant" userId="72dfa6884d8be3ab" providerId="LiveId" clId="{0455D7E4-D8E7-49D1-A8CB-5AD53108732D}" dt="2026-04-16T14:54:54.956" v="5039" actId="20577"/>
          <ac:spMkLst>
            <pc:docMk/>
            <pc:sldMk cId="0" sldId="260"/>
            <ac:spMk id="149" creationId="{00000000-0000-0000-0000-000000000000}"/>
          </ac:spMkLst>
        </pc:spChg>
        <pc:spChg chg="mod">
          <ac:chgData name="Admin Assistant" userId="72dfa6884d8be3ab" providerId="LiveId" clId="{0455D7E4-D8E7-49D1-A8CB-5AD53108732D}" dt="2026-04-16T14:54:09.852" v="5020" actId="5793"/>
          <ac:spMkLst>
            <pc:docMk/>
            <pc:sldMk cId="0" sldId="260"/>
            <ac:spMk id="152" creationId="{00000000-0000-0000-0000-000000000000}"/>
          </ac:spMkLst>
        </pc:spChg>
        <pc:spChg chg="mod">
          <ac:chgData name="Admin Assistant" userId="72dfa6884d8be3ab" providerId="LiveId" clId="{0455D7E4-D8E7-49D1-A8CB-5AD53108732D}" dt="2026-04-16T14:53:49.498" v="4999" actId="5793"/>
          <ac:spMkLst>
            <pc:docMk/>
            <pc:sldMk cId="0" sldId="260"/>
            <ac:spMk id="155" creationId="{00000000-0000-0000-0000-000000000000}"/>
          </ac:spMkLst>
        </pc:spChg>
        <pc:spChg chg="mod">
          <ac:chgData name="Admin Assistant" userId="72dfa6884d8be3ab" providerId="LiveId" clId="{0455D7E4-D8E7-49D1-A8CB-5AD53108732D}" dt="2026-04-16T14:54:38.176" v="5033" actId="20577"/>
          <ac:spMkLst>
            <pc:docMk/>
            <pc:sldMk cId="0" sldId="260"/>
            <ac:spMk id="156" creationId="{00000000-0000-0000-0000-000000000000}"/>
          </ac:spMkLst>
        </pc:spChg>
        <pc:spChg chg="mod">
          <ac:chgData name="Admin Assistant" userId="72dfa6884d8be3ab" providerId="LiveId" clId="{0455D7E4-D8E7-49D1-A8CB-5AD53108732D}" dt="2026-03-25T13:24:56" v="3247" actId="1076"/>
          <ac:spMkLst>
            <pc:docMk/>
            <pc:sldMk cId="0" sldId="260"/>
            <ac:spMk id="158" creationId="{00000000-0000-0000-0000-000000000000}"/>
          </ac:spMkLst>
        </pc:spChg>
        <pc:spChg chg="mod">
          <ac:chgData name="Admin Assistant" userId="72dfa6884d8be3ab" providerId="LiveId" clId="{0455D7E4-D8E7-49D1-A8CB-5AD53108732D}" dt="2026-03-25T13:24:49.230" v="3245" actId="1076"/>
          <ac:spMkLst>
            <pc:docMk/>
            <pc:sldMk cId="0" sldId="260"/>
            <ac:spMk id="160" creationId="{00000000-0000-0000-0000-000000000000}"/>
          </ac:spMkLst>
        </pc:spChg>
        <pc:spChg chg="mod">
          <ac:chgData name="Admin Assistant" userId="72dfa6884d8be3ab" providerId="LiveId" clId="{0455D7E4-D8E7-49D1-A8CB-5AD53108732D}" dt="2026-04-16T14:55:10.034" v="5049" actId="5793"/>
          <ac:spMkLst>
            <pc:docMk/>
            <pc:sldMk cId="0" sldId="260"/>
            <ac:spMk id="162" creationId="{00000000-0000-0000-0000-000000000000}"/>
          </ac:spMkLst>
        </pc:spChg>
        <pc:spChg chg="mod">
          <ac:chgData name="Admin Assistant" userId="72dfa6884d8be3ab" providerId="LiveId" clId="{0455D7E4-D8E7-49D1-A8CB-5AD53108732D}" dt="2026-04-16T14:54:03.966" v="5010" actId="20577"/>
          <ac:spMkLst>
            <pc:docMk/>
            <pc:sldMk cId="0" sldId="260"/>
            <ac:spMk id="163" creationId="{00000000-0000-0000-0000-000000000000}"/>
          </ac:spMkLst>
        </pc:spChg>
        <pc:picChg chg="mod">
          <ac:chgData name="Admin Assistant" userId="72dfa6884d8be3ab" providerId="LiveId" clId="{0455D7E4-D8E7-49D1-A8CB-5AD53108732D}" dt="2026-03-25T13:24:57.783" v="3248" actId="1076"/>
          <ac:picMkLst>
            <pc:docMk/>
            <pc:sldMk cId="0" sldId="260"/>
            <ac:picMk id="140" creationId="{00000000-0000-0000-0000-000000000000}"/>
          </ac:picMkLst>
        </pc:picChg>
        <pc:picChg chg="mod">
          <ac:chgData name="Admin Assistant" userId="72dfa6884d8be3ab" providerId="LiveId" clId="{0455D7E4-D8E7-49D1-A8CB-5AD53108732D}" dt="2026-03-25T13:25:28.756" v="3261" actId="1076"/>
          <ac:picMkLst>
            <pc:docMk/>
            <pc:sldMk cId="0" sldId="260"/>
            <ac:picMk id="141" creationId="{00000000-0000-0000-0000-000000000000}"/>
          </ac:picMkLst>
        </pc:picChg>
        <pc:picChg chg="mod">
          <ac:chgData name="Admin Assistant" userId="72dfa6884d8be3ab" providerId="LiveId" clId="{0455D7E4-D8E7-49D1-A8CB-5AD53108732D}" dt="2026-03-25T13:25:14.264" v="3255" actId="1076"/>
          <ac:picMkLst>
            <pc:docMk/>
            <pc:sldMk cId="0" sldId="260"/>
            <ac:picMk id="144" creationId="{00000000-0000-0000-0000-000000000000}"/>
          </ac:picMkLst>
        </pc:picChg>
        <pc:picChg chg="mod">
          <ac:chgData name="Admin Assistant" userId="72dfa6884d8be3ab" providerId="LiveId" clId="{0455D7E4-D8E7-49D1-A8CB-5AD53108732D}" dt="2026-03-25T13:25:15.764" v="3256" actId="1076"/>
          <ac:picMkLst>
            <pc:docMk/>
            <pc:sldMk cId="0" sldId="260"/>
            <ac:picMk id="151" creationId="{00000000-0000-0000-0000-000000000000}"/>
          </ac:picMkLst>
        </pc:picChg>
        <pc:picChg chg="mod">
          <ac:chgData name="Admin Assistant" userId="72dfa6884d8be3ab" providerId="LiveId" clId="{0455D7E4-D8E7-49D1-A8CB-5AD53108732D}" dt="2026-03-25T13:25:22.693" v="3259" actId="1076"/>
          <ac:picMkLst>
            <pc:docMk/>
            <pc:sldMk cId="0" sldId="260"/>
            <ac:picMk id="153" creationId="{00000000-0000-0000-0000-000000000000}"/>
          </ac:picMkLst>
        </pc:picChg>
        <pc:picChg chg="mod">
          <ac:chgData name="Admin Assistant" userId="72dfa6884d8be3ab" providerId="LiveId" clId="{0455D7E4-D8E7-49D1-A8CB-5AD53108732D}" dt="2026-03-25T13:24:37.560" v="3241" actId="1076"/>
          <ac:picMkLst>
            <pc:docMk/>
            <pc:sldMk cId="0" sldId="260"/>
            <ac:picMk id="154" creationId="{00000000-0000-0000-0000-000000000000}"/>
          </ac:picMkLst>
        </pc:picChg>
        <pc:picChg chg="mod">
          <ac:chgData name="Admin Assistant" userId="72dfa6884d8be3ab" providerId="LiveId" clId="{0455D7E4-D8E7-49D1-A8CB-5AD53108732D}" dt="2026-03-25T13:24:46.531" v="3244" actId="1076"/>
          <ac:picMkLst>
            <pc:docMk/>
            <pc:sldMk cId="0" sldId="260"/>
            <ac:picMk id="159" creationId="{00000000-0000-0000-0000-000000000000}"/>
          </ac:picMkLst>
        </pc:picChg>
        <pc:picChg chg="mod">
          <ac:chgData name="Admin Assistant" userId="72dfa6884d8be3ab" providerId="LiveId" clId="{0455D7E4-D8E7-49D1-A8CB-5AD53108732D}" dt="2026-03-25T13:25:04.263" v="3251" actId="1076"/>
          <ac:picMkLst>
            <pc:docMk/>
            <pc:sldMk cId="0" sldId="260"/>
            <ac:picMk id="161" creationId="{00000000-0000-0000-0000-000000000000}"/>
          </ac:picMkLst>
        </pc:picChg>
        <pc:cxnChg chg="mod">
          <ac:chgData name="Admin Assistant" userId="72dfa6884d8be3ab" providerId="LiveId" clId="{0455D7E4-D8E7-49D1-A8CB-5AD53108732D}" dt="2026-03-25T13:24:54.065" v="3246" actId="1076"/>
          <ac:cxnSpMkLst>
            <pc:docMk/>
            <pc:sldMk cId="0" sldId="260"/>
            <ac:cxnSpMk id="157" creationId="{00000000-0000-0000-0000-000000000000}"/>
          </ac:cxnSpMkLst>
        </pc:cxnChg>
        <pc:cxnChg chg="mod">
          <ac:chgData name="Admin Assistant" userId="72dfa6884d8be3ab" providerId="LiveId" clId="{0455D7E4-D8E7-49D1-A8CB-5AD53108732D}" dt="2026-03-25T13:25:00.908" v="3249" actId="1076"/>
          <ac:cxnSpMkLst>
            <pc:docMk/>
            <pc:sldMk cId="0" sldId="260"/>
            <ac:cxnSpMk id="164" creationId="{00000000-0000-0000-0000-000000000000}"/>
          </ac:cxnSpMkLst>
        </pc:cxnChg>
        <pc:cxnChg chg="mod">
          <ac:chgData name="Admin Assistant" userId="72dfa6884d8be3ab" providerId="LiveId" clId="{0455D7E4-D8E7-49D1-A8CB-5AD53108732D}" dt="2026-03-25T13:25:09.852" v="3253" actId="1076"/>
          <ac:cxnSpMkLst>
            <pc:docMk/>
            <pc:sldMk cId="0" sldId="260"/>
            <ac:cxnSpMk id="165" creationId="{00000000-0000-0000-0000-000000000000}"/>
          </ac:cxnSpMkLst>
        </pc:cxnChg>
        <pc:cxnChg chg="mod">
          <ac:chgData name="Admin Assistant" userId="72dfa6884d8be3ab" providerId="LiveId" clId="{0455D7E4-D8E7-49D1-A8CB-5AD53108732D}" dt="2026-03-25T13:25:25.115" v="3260" actId="1076"/>
          <ac:cxnSpMkLst>
            <pc:docMk/>
            <pc:sldMk cId="0" sldId="260"/>
            <ac:cxnSpMk id="166" creationId="{00000000-0000-0000-0000-000000000000}"/>
          </ac:cxnSpMkLst>
        </pc:cxnChg>
      </pc:sldChg>
      <pc:sldChg chg="addSp delSp modSp add mod">
        <pc:chgData name="Admin Assistant" userId="72dfa6884d8be3ab" providerId="LiveId" clId="{0455D7E4-D8E7-49D1-A8CB-5AD53108732D}" dt="2026-04-22T18:51:28.208" v="5324" actId="1076"/>
        <pc:sldMkLst>
          <pc:docMk/>
          <pc:sldMk cId="1898634130" sldId="262"/>
        </pc:sldMkLst>
        <pc:spChg chg="add mod">
          <ac:chgData name="Admin Assistant" userId="72dfa6884d8be3ab" providerId="LiveId" clId="{0455D7E4-D8E7-49D1-A8CB-5AD53108732D}" dt="2026-04-22T18:51:28.208" v="5324" actId="1076"/>
          <ac:spMkLst>
            <pc:docMk/>
            <pc:sldMk cId="1898634130" sldId="262"/>
            <ac:spMk id="3" creationId="{B3DB4500-BD35-73E3-2BD0-0F18D7FDCBC2}"/>
          </ac:spMkLst>
        </pc:spChg>
        <pc:spChg chg="add mod">
          <ac:chgData name="Admin Assistant" userId="72dfa6884d8be3ab" providerId="LiveId" clId="{0455D7E4-D8E7-49D1-A8CB-5AD53108732D}" dt="2026-04-22T18:51:17.460" v="5319" actId="1076"/>
          <ac:spMkLst>
            <pc:docMk/>
            <pc:sldMk cId="1898634130" sldId="262"/>
            <ac:spMk id="4" creationId="{53604E25-090A-DD15-9B6A-DED291D36EA4}"/>
          </ac:spMkLst>
        </pc:spChg>
        <pc:spChg chg="add mod">
          <ac:chgData name="Admin Assistant" userId="72dfa6884d8be3ab" providerId="LiveId" clId="{0455D7E4-D8E7-49D1-A8CB-5AD53108732D}" dt="2026-04-22T18:49:22.636" v="5297" actId="1076"/>
          <ac:spMkLst>
            <pc:docMk/>
            <pc:sldMk cId="1898634130" sldId="262"/>
            <ac:spMk id="7" creationId="{4E4DA317-52ED-7351-C269-9E635CEC9DB0}"/>
          </ac:spMkLst>
        </pc:spChg>
        <pc:spChg chg="add mod">
          <ac:chgData name="Admin Assistant" userId="72dfa6884d8be3ab" providerId="LiveId" clId="{0455D7E4-D8E7-49D1-A8CB-5AD53108732D}" dt="2026-04-22T18:51:25.826" v="5323" actId="1076"/>
          <ac:spMkLst>
            <pc:docMk/>
            <pc:sldMk cId="1898634130" sldId="262"/>
            <ac:spMk id="8" creationId="{CE830EAE-3D3E-62B9-FE7B-0FDBC3411A80}"/>
          </ac:spMkLst>
        </pc:spChg>
        <pc:spChg chg="add mod">
          <ac:chgData name="Admin Assistant" userId="72dfa6884d8be3ab" providerId="LiveId" clId="{0455D7E4-D8E7-49D1-A8CB-5AD53108732D}" dt="2026-04-22T18:51:19.434" v="5320" actId="1076"/>
          <ac:spMkLst>
            <pc:docMk/>
            <pc:sldMk cId="1898634130" sldId="262"/>
            <ac:spMk id="9" creationId="{CD140A4C-6C02-9041-A0E3-8437A3A1DE12}"/>
          </ac:spMkLst>
        </pc:spChg>
        <pc:spChg chg="add mod">
          <ac:chgData name="Admin Assistant" userId="72dfa6884d8be3ab" providerId="LiveId" clId="{0455D7E4-D8E7-49D1-A8CB-5AD53108732D}" dt="2026-03-25T15:04:39.989" v="3302" actId="20577"/>
          <ac:spMkLst>
            <pc:docMk/>
            <pc:sldMk cId="1898634130" sldId="262"/>
            <ac:spMk id="10" creationId="{2341D90D-14D6-253D-4193-E092B7EC4380}"/>
          </ac:spMkLst>
        </pc:spChg>
        <pc:picChg chg="add mod">
          <ac:chgData name="Admin Assistant" userId="72dfa6884d8be3ab" providerId="LiveId" clId="{0455D7E4-D8E7-49D1-A8CB-5AD53108732D}" dt="2026-04-22T18:51:23.016" v="5322" actId="1076"/>
          <ac:picMkLst>
            <pc:docMk/>
            <pc:sldMk cId="1898634130" sldId="262"/>
            <ac:picMk id="2" creationId="{91106AEB-D50E-5A54-9C31-E43E83CFF1A0}"/>
          </ac:picMkLst>
        </pc:picChg>
        <pc:picChg chg="add mod">
          <ac:chgData name="Admin Assistant" userId="72dfa6884d8be3ab" providerId="LiveId" clId="{0455D7E4-D8E7-49D1-A8CB-5AD53108732D}" dt="2026-04-22T18:51:21.337" v="5321" actId="1076"/>
          <ac:picMkLst>
            <pc:docMk/>
            <pc:sldMk cId="1898634130" sldId="262"/>
            <ac:picMk id="5" creationId="{EC7C9F7D-183D-05A7-DCA8-20D73D4B67BC}"/>
          </ac:picMkLst>
        </pc:picChg>
        <pc:picChg chg="add mod modCrop">
          <ac:chgData name="Admin Assistant" userId="72dfa6884d8be3ab" providerId="LiveId" clId="{0455D7E4-D8E7-49D1-A8CB-5AD53108732D}" dt="2026-04-22T18:50:45.174" v="5315" actId="1076"/>
          <ac:picMkLst>
            <pc:docMk/>
            <pc:sldMk cId="1898634130" sldId="262"/>
            <ac:picMk id="6" creationId="{242F06BD-02F0-1123-B36D-3BDA9206D79B}"/>
          </ac:picMkLst>
        </pc:picChg>
      </pc:sldChg>
      <pc:sldChg chg="addSp delSp modSp add mod">
        <pc:chgData name="Admin Assistant" userId="72dfa6884d8be3ab" providerId="LiveId" clId="{0455D7E4-D8E7-49D1-A8CB-5AD53108732D}" dt="2026-04-16T14:55:46.171" v="5076" actId="20577"/>
        <pc:sldMkLst>
          <pc:docMk/>
          <pc:sldMk cId="2348608218" sldId="264"/>
        </pc:sldMkLst>
        <pc:spChg chg="mod">
          <ac:chgData name="Admin Assistant" userId="72dfa6884d8be3ab" providerId="LiveId" clId="{0455D7E4-D8E7-49D1-A8CB-5AD53108732D}" dt="2026-04-07T15:11:55.926" v="4051" actId="20577"/>
          <ac:spMkLst>
            <pc:docMk/>
            <pc:sldMk cId="2348608218" sldId="264"/>
            <ac:spMk id="172" creationId="{AE1E79F0-2157-3182-1F12-090C01BDB455}"/>
          </ac:spMkLst>
        </pc:spChg>
        <pc:graphicFrameChg chg="mod modGraphic">
          <ac:chgData name="Admin Assistant" userId="72dfa6884d8be3ab" providerId="LiveId" clId="{0455D7E4-D8E7-49D1-A8CB-5AD53108732D}" dt="2026-04-16T14:55:46.171" v="5076" actId="20577"/>
          <ac:graphicFrameMkLst>
            <pc:docMk/>
            <pc:sldMk cId="2348608218" sldId="264"/>
            <ac:graphicFrameMk id="173" creationId="{63A22F03-FCC8-712E-DB4C-DA8765B3925E}"/>
          </ac:graphicFrameMkLst>
        </pc:graphicFrameChg>
      </pc:sldChg>
      <pc:sldChg chg="addSp delSp modSp add mod ord">
        <pc:chgData name="Admin Assistant" userId="72dfa6884d8be3ab" providerId="LiveId" clId="{0455D7E4-D8E7-49D1-A8CB-5AD53108732D}" dt="2026-04-22T18:57:49.658" v="5558" actId="1076"/>
        <pc:sldMkLst>
          <pc:docMk/>
          <pc:sldMk cId="2929200178" sldId="265"/>
        </pc:sldMkLst>
        <pc:spChg chg="mod">
          <ac:chgData name="Admin Assistant" userId="72dfa6884d8be3ab" providerId="LiveId" clId="{0455D7E4-D8E7-49D1-A8CB-5AD53108732D}" dt="2026-04-22T18:53:58.057" v="5362" actId="20577"/>
          <ac:spMkLst>
            <pc:docMk/>
            <pc:sldMk cId="2929200178" sldId="265"/>
            <ac:spMk id="3" creationId="{BA9364F9-58E1-F43F-EE0E-414C1C5B9F7C}"/>
          </ac:spMkLst>
        </pc:spChg>
        <pc:spChg chg="del">
          <ac:chgData name="Admin Assistant" userId="72dfa6884d8be3ab" providerId="LiveId" clId="{0455D7E4-D8E7-49D1-A8CB-5AD53108732D}" dt="2026-04-22T18:53:37.409" v="5333" actId="478"/>
          <ac:spMkLst>
            <pc:docMk/>
            <pc:sldMk cId="2929200178" sldId="265"/>
            <ac:spMk id="4" creationId="{FECC5F17-18FB-C24B-2C3F-C6578BEB9536}"/>
          </ac:spMkLst>
        </pc:spChg>
        <pc:spChg chg="del">
          <ac:chgData name="Admin Assistant" userId="72dfa6884d8be3ab" providerId="LiveId" clId="{0455D7E4-D8E7-49D1-A8CB-5AD53108732D}" dt="2026-04-22T18:53:32.096" v="5330" actId="478"/>
          <ac:spMkLst>
            <pc:docMk/>
            <pc:sldMk cId="2929200178" sldId="265"/>
            <ac:spMk id="7" creationId="{FE4A80D8-C270-3E17-C414-4158072D22EA}"/>
          </ac:spMkLst>
        </pc:spChg>
        <pc:spChg chg="del">
          <ac:chgData name="Admin Assistant" userId="72dfa6884d8be3ab" providerId="LiveId" clId="{0455D7E4-D8E7-49D1-A8CB-5AD53108732D}" dt="2026-04-22T18:53:30.417" v="5329" actId="478"/>
          <ac:spMkLst>
            <pc:docMk/>
            <pc:sldMk cId="2929200178" sldId="265"/>
            <ac:spMk id="8" creationId="{88598680-7835-6187-0137-2E259E488F54}"/>
          </ac:spMkLst>
        </pc:spChg>
        <pc:spChg chg="del">
          <ac:chgData name="Admin Assistant" userId="72dfa6884d8be3ab" providerId="LiveId" clId="{0455D7E4-D8E7-49D1-A8CB-5AD53108732D}" dt="2026-04-22T18:53:38.513" v="5334" actId="478"/>
          <ac:spMkLst>
            <pc:docMk/>
            <pc:sldMk cId="2929200178" sldId="265"/>
            <ac:spMk id="9" creationId="{669A5C82-CA49-96FC-4340-71E7342DD9D0}"/>
          </ac:spMkLst>
        </pc:spChg>
        <pc:spChg chg="mod">
          <ac:chgData name="Admin Assistant" userId="72dfa6884d8be3ab" providerId="LiveId" clId="{0455D7E4-D8E7-49D1-A8CB-5AD53108732D}" dt="2026-04-22T18:56:40.697" v="5527" actId="20577"/>
          <ac:spMkLst>
            <pc:docMk/>
            <pc:sldMk cId="2929200178" sldId="265"/>
            <ac:spMk id="10" creationId="{A33FCEC5-C933-B157-24A0-5665110C4B71}"/>
          </ac:spMkLst>
        </pc:spChg>
        <pc:spChg chg="add mod">
          <ac:chgData name="Admin Assistant" userId="72dfa6884d8be3ab" providerId="LiveId" clId="{0455D7E4-D8E7-49D1-A8CB-5AD53108732D}" dt="2026-04-22T18:57:49.658" v="5558" actId="1076"/>
          <ac:spMkLst>
            <pc:docMk/>
            <pc:sldMk cId="2929200178" sldId="265"/>
            <ac:spMk id="12" creationId="{64D33CBA-4096-5C21-05E3-DE984B8C1FD9}"/>
          </ac:spMkLst>
        </pc:spChg>
        <pc:spChg chg="mod">
          <ac:chgData name="Admin Assistant" userId="72dfa6884d8be3ab" providerId="LiveId" clId="{0455D7E4-D8E7-49D1-A8CB-5AD53108732D}" dt="2026-04-22T18:53:45.490" v="5335" actId="1076"/>
          <ac:spMkLst>
            <pc:docMk/>
            <pc:sldMk cId="2929200178" sldId="265"/>
            <ac:spMk id="126" creationId="{A39A30D6-20D5-35E0-A4A5-2950E35D0493}"/>
          </ac:spMkLst>
        </pc:spChg>
        <pc:picChg chg="del">
          <ac:chgData name="Admin Assistant" userId="72dfa6884d8be3ab" providerId="LiveId" clId="{0455D7E4-D8E7-49D1-A8CB-5AD53108732D}" dt="2026-04-22T18:53:27.354" v="5328" actId="478"/>
          <ac:picMkLst>
            <pc:docMk/>
            <pc:sldMk cId="2929200178" sldId="265"/>
            <ac:picMk id="2" creationId="{3C1A2DAF-54A6-8498-1A7C-E2C2E6D258F9}"/>
          </ac:picMkLst>
        </pc:picChg>
        <pc:picChg chg="del">
          <ac:chgData name="Admin Assistant" userId="72dfa6884d8be3ab" providerId="LiveId" clId="{0455D7E4-D8E7-49D1-A8CB-5AD53108732D}" dt="2026-04-22T18:53:33.383" v="5332" actId="478"/>
          <ac:picMkLst>
            <pc:docMk/>
            <pc:sldMk cId="2929200178" sldId="265"/>
            <ac:picMk id="5" creationId="{1AA7148D-286C-96BE-0379-0A8594257A45}"/>
          </ac:picMkLst>
        </pc:picChg>
        <pc:picChg chg="del">
          <ac:chgData name="Admin Assistant" userId="72dfa6884d8be3ab" providerId="LiveId" clId="{0455D7E4-D8E7-49D1-A8CB-5AD53108732D}" dt="2026-04-22T18:53:32.831" v="5331" actId="478"/>
          <ac:picMkLst>
            <pc:docMk/>
            <pc:sldMk cId="2929200178" sldId="265"/>
            <ac:picMk id="6" creationId="{B09C0E4C-3255-574E-AA20-CD4828FEFA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7"/>
            <a:ext cx="3078383" cy="471347"/>
          </a:xfrm>
          <a:prstGeom prst="rect">
            <a:avLst/>
          </a:prstGeom>
          <a:noFill/>
          <a:ln>
            <a:noFill/>
          </a:ln>
        </p:spPr>
        <p:txBody>
          <a:bodyPr spcFirstLastPara="1" wrap="square" lIns="92325" tIns="46150" rIns="92325" bIns="461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2491" y="7"/>
            <a:ext cx="3078383" cy="471347"/>
          </a:xfrm>
          <a:prstGeom prst="rect">
            <a:avLst/>
          </a:prstGeom>
          <a:noFill/>
          <a:ln>
            <a:noFill/>
          </a:ln>
        </p:spPr>
        <p:txBody>
          <a:bodyPr spcFirstLastPara="1" wrap="square" lIns="92325" tIns="46150" rIns="92325" bIns="461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917131"/>
            <a:ext cx="3078383" cy="471347"/>
          </a:xfrm>
          <a:prstGeom prst="rect">
            <a:avLst/>
          </a:prstGeom>
          <a:noFill/>
          <a:ln>
            <a:noFill/>
          </a:ln>
        </p:spPr>
        <p:txBody>
          <a:bodyPr spcFirstLastPara="1" wrap="square" lIns="92325" tIns="46150" rIns="92325" bIns="461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9C3893E4-C5C8-0BB1-2288-7322C485A512}"/>
            </a:ext>
          </a:extLst>
        </p:cNvPr>
        <p:cNvGrpSpPr/>
        <p:nvPr/>
      </p:nvGrpSpPr>
      <p:grpSpPr>
        <a:xfrm>
          <a:off x="0" y="0"/>
          <a:ext cx="0" cy="0"/>
          <a:chOff x="0" y="0"/>
          <a:chExt cx="0" cy="0"/>
        </a:xfrm>
      </p:grpSpPr>
      <p:sp>
        <p:nvSpPr>
          <p:cNvPr id="117" name="Google Shape;117;p3:notes">
            <a:extLst>
              <a:ext uri="{FF2B5EF4-FFF2-40B4-BE49-F238E27FC236}">
                <a16:creationId xmlns:a16="http://schemas.microsoft.com/office/drawing/2014/main" id="{25EE242C-BEF4-0BF5-9E09-377C29B127F2}"/>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a:extLst>
              <a:ext uri="{FF2B5EF4-FFF2-40B4-BE49-F238E27FC236}">
                <a16:creationId xmlns:a16="http://schemas.microsoft.com/office/drawing/2014/main" id="{0CD74792-179D-B86E-9089-63CF24A9F668}"/>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19" name="Google Shape;119;p3:notes">
            <a:extLst>
              <a:ext uri="{FF2B5EF4-FFF2-40B4-BE49-F238E27FC236}">
                <a16:creationId xmlns:a16="http://schemas.microsoft.com/office/drawing/2014/main" id="{1DE22947-E7F5-4DD5-0C29-9B7BFC779BA9}"/>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61408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00CBDBA4-EF44-EA1D-0561-154DE3980E79}"/>
            </a:ext>
          </a:extLst>
        </p:cNvPr>
        <p:cNvGrpSpPr/>
        <p:nvPr/>
      </p:nvGrpSpPr>
      <p:grpSpPr>
        <a:xfrm>
          <a:off x="0" y="0"/>
          <a:ext cx="0" cy="0"/>
          <a:chOff x="0" y="0"/>
          <a:chExt cx="0" cy="0"/>
        </a:xfrm>
      </p:grpSpPr>
      <p:sp>
        <p:nvSpPr>
          <p:cNvPr id="117" name="Google Shape;117;p3:notes">
            <a:extLst>
              <a:ext uri="{FF2B5EF4-FFF2-40B4-BE49-F238E27FC236}">
                <a16:creationId xmlns:a16="http://schemas.microsoft.com/office/drawing/2014/main" id="{36E4310F-FDC0-E07D-F958-0AF3B028C3BA}"/>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a:extLst>
              <a:ext uri="{FF2B5EF4-FFF2-40B4-BE49-F238E27FC236}">
                <a16:creationId xmlns:a16="http://schemas.microsoft.com/office/drawing/2014/main" id="{AF85603B-0E9D-A644-E246-F86682018617}"/>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19" name="Google Shape;119;p3:notes">
            <a:extLst>
              <a:ext uri="{FF2B5EF4-FFF2-40B4-BE49-F238E27FC236}">
                <a16:creationId xmlns:a16="http://schemas.microsoft.com/office/drawing/2014/main" id="{071D7DD2-3A9A-2E2D-E4AE-3BE7DBEA8140}"/>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71754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710895" y="4517892"/>
            <a:ext cx="5680693" cy="3697033"/>
          </a:xfrm>
          <a:prstGeom prst="rect">
            <a:avLst/>
          </a:prstGeom>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7094633E-EA3F-739C-332C-BB0BF4C39804}"/>
            </a:ext>
          </a:extLst>
        </p:cNvPr>
        <p:cNvGrpSpPr/>
        <p:nvPr/>
      </p:nvGrpSpPr>
      <p:grpSpPr>
        <a:xfrm>
          <a:off x="0" y="0"/>
          <a:ext cx="0" cy="0"/>
          <a:chOff x="0" y="0"/>
          <a:chExt cx="0" cy="0"/>
        </a:xfrm>
      </p:grpSpPr>
      <p:sp>
        <p:nvSpPr>
          <p:cNvPr id="168" name="Google Shape;168;p6:notes">
            <a:extLst>
              <a:ext uri="{FF2B5EF4-FFF2-40B4-BE49-F238E27FC236}">
                <a16:creationId xmlns:a16="http://schemas.microsoft.com/office/drawing/2014/main" id="{E4230396-6F41-0462-9CBB-FEDD9AB9D59C}"/>
              </a:ext>
            </a:extLst>
          </p:cNvPr>
          <p:cNvSpPr>
            <a:spLocks noGrp="1" noRot="1" noChangeAspect="1"/>
          </p:cNvSpPr>
          <p:nvPr>
            <p:ph type="sldImg" idx="2"/>
          </p:nvPr>
        </p:nvSpPr>
        <p:spPr>
          <a:xfrm>
            <a:off x="1439863" y="1173163"/>
            <a:ext cx="422275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a:extLst>
              <a:ext uri="{FF2B5EF4-FFF2-40B4-BE49-F238E27FC236}">
                <a16:creationId xmlns:a16="http://schemas.microsoft.com/office/drawing/2014/main" id="{0C446FA5-5D48-4B0B-443A-F11F7DA32A69}"/>
              </a:ext>
            </a:extLst>
          </p:cNvPr>
          <p:cNvSpPr txBox="1">
            <a:spLocks noGrp="1"/>
          </p:cNvSpPr>
          <p:nvPr>
            <p:ph type="body" idx="1"/>
          </p:nvPr>
        </p:nvSpPr>
        <p:spPr>
          <a:xfrm>
            <a:off x="710895" y="4517892"/>
            <a:ext cx="5680693" cy="3697033"/>
          </a:xfrm>
          <a:prstGeom prst="rect">
            <a:avLst/>
          </a:prstGeom>
          <a:noFill/>
          <a:ln>
            <a:noFill/>
          </a:ln>
        </p:spPr>
        <p:txBody>
          <a:bodyPr spcFirstLastPara="1" wrap="square" lIns="92325" tIns="46150" rIns="92325" bIns="46150" anchor="t" anchorCtr="0">
            <a:noAutofit/>
          </a:bodyPr>
          <a:lstStyle/>
          <a:p>
            <a:pPr marL="0" lvl="0" indent="0" algn="l" rtl="0">
              <a:spcBef>
                <a:spcPts val="0"/>
              </a:spcBef>
              <a:spcAft>
                <a:spcPts val="0"/>
              </a:spcAft>
              <a:buNone/>
            </a:pPr>
            <a:endParaRPr/>
          </a:p>
        </p:txBody>
      </p:sp>
      <p:sp>
        <p:nvSpPr>
          <p:cNvPr id="170" name="Google Shape;170;p6:notes">
            <a:extLst>
              <a:ext uri="{FF2B5EF4-FFF2-40B4-BE49-F238E27FC236}">
                <a16:creationId xmlns:a16="http://schemas.microsoft.com/office/drawing/2014/main" id="{A5389B0F-BEEB-42E3-11AB-7782B7FE755D}"/>
              </a:ext>
            </a:extLst>
          </p:cNvPr>
          <p:cNvSpPr txBox="1">
            <a:spLocks noGrp="1"/>
          </p:cNvSpPr>
          <p:nvPr>
            <p:ph type="sldNum" idx="12"/>
          </p:nvPr>
        </p:nvSpPr>
        <p:spPr>
          <a:xfrm>
            <a:off x="4022491" y="8917131"/>
            <a:ext cx="3078383" cy="471347"/>
          </a:xfrm>
          <a:prstGeom prst="rect">
            <a:avLst/>
          </a:prstGeom>
          <a:noFill/>
          <a:ln>
            <a:noFill/>
          </a:ln>
        </p:spPr>
        <p:txBody>
          <a:bodyPr spcFirstLastPara="1" wrap="square" lIns="92325" tIns="46150" rIns="92325" bIns="4615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60122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102240" y="2386744"/>
            <a:ext cx="693952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2021396" y="4352544"/>
            <a:ext cx="5101209" cy="123989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SzPts val="1900"/>
              <a:buNone/>
              <a:defRPr sz="1900">
                <a:solidFill>
                  <a:srgbClr val="3F3F3F"/>
                </a:solidFill>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a:endParaRPr/>
          </a:p>
        </p:txBody>
      </p:sp>
      <p:sp>
        <p:nvSpPr>
          <p:cNvPr id="18" name="Google Shape;18;p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3023931" y="1220159"/>
            <a:ext cx="3101983" cy="593775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1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rot="5400000">
            <a:off x="4525077" y="2902017"/>
            <a:ext cx="4983480" cy="1053966"/>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rot="5400000">
            <a:off x="1472393" y="1070913"/>
            <a:ext cx="4983480" cy="471617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18"/>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
        <p:cNvGrpSpPr/>
        <p:nvPr/>
      </p:nvGrpSpPr>
      <p:grpSpPr>
        <a:xfrm>
          <a:off x="0" y="0"/>
          <a:ext cx="0" cy="0"/>
          <a:chOff x="0" y="0"/>
          <a:chExt cx="0" cy="0"/>
        </a:xfrm>
      </p:grpSpPr>
      <p:sp>
        <p:nvSpPr>
          <p:cNvPr id="22" name="Google Shape;22;p9"/>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28" name="Google Shape;28;p10"/>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106424" y="2386744"/>
            <a:ext cx="6940296"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500"/>
              <a:buFont typeface="Gill Sans"/>
              <a:buNone/>
              <a:defRPr sz="35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a:spLocks noGrp="1"/>
          </p:cNvSpPr>
          <p:nvPr>
            <p:ph type="body" idx="1"/>
          </p:nvPr>
        </p:nvSpPr>
        <p:spPr>
          <a:xfrm>
            <a:off x="2021396" y="4352465"/>
            <a:ext cx="5101209"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1900"/>
              <a:buNone/>
              <a:defRPr sz="1900">
                <a:solidFill>
                  <a:schemeClr val="dk1"/>
                </a:solidFill>
              </a:defRPr>
            </a:lvl1pPr>
            <a:lvl2pPr marL="914400" lvl="1" indent="-228600" algn="l">
              <a:lnSpc>
                <a:spcPct val="100000"/>
              </a:lnSpc>
              <a:spcBef>
                <a:spcPts val="1000"/>
              </a:spcBef>
              <a:spcAft>
                <a:spcPts val="0"/>
              </a:spcAft>
              <a:buSzPts val="1900"/>
              <a:buNone/>
              <a:defRPr sz="1900">
                <a:solidFill>
                  <a:srgbClr val="888888"/>
                </a:solidFill>
              </a:defRPr>
            </a:lvl2pPr>
            <a:lvl3pPr marL="1371600" lvl="2" indent="-228600" algn="l">
              <a:lnSpc>
                <a:spcPct val="100000"/>
              </a:lnSpc>
              <a:spcBef>
                <a:spcPts val="1000"/>
              </a:spcBef>
              <a:spcAft>
                <a:spcPts val="0"/>
              </a:spcAft>
              <a:buSzPts val="1800"/>
              <a:buNone/>
              <a:defRPr sz="1800">
                <a:solidFill>
                  <a:srgbClr val="888888"/>
                </a:solidFill>
              </a:defRPr>
            </a:lvl3pPr>
            <a:lvl4pPr marL="1828800" lvl="3" indent="-228600" algn="l">
              <a:lnSpc>
                <a:spcPct val="100000"/>
              </a:lnSpc>
              <a:spcBef>
                <a:spcPts val="1000"/>
              </a:spcBef>
              <a:spcAft>
                <a:spcPts val="0"/>
              </a:spcAft>
              <a:buSzPts val="1600"/>
              <a:buNone/>
              <a:defRPr sz="1600">
                <a:solidFill>
                  <a:srgbClr val="888888"/>
                </a:solidFill>
              </a:defRPr>
            </a:lvl4pPr>
            <a:lvl5pPr marL="2286000" lvl="4" indent="-228600" algn="l">
              <a:lnSpc>
                <a:spcPct val="100000"/>
              </a:lnSpc>
              <a:spcBef>
                <a:spcPts val="1000"/>
              </a:spcBef>
              <a:spcAft>
                <a:spcPts val="0"/>
              </a:spcAft>
              <a:buSzPts val="1600"/>
              <a:buNone/>
              <a:defRPr sz="1600">
                <a:solidFill>
                  <a:srgbClr val="888888"/>
                </a:solidFill>
              </a:defRPr>
            </a:lvl5pPr>
            <a:lvl6pPr marL="2743200" lvl="5" indent="-228600" algn="l">
              <a:lnSpc>
                <a:spcPct val="100000"/>
              </a:lnSpc>
              <a:spcBef>
                <a:spcPts val="1000"/>
              </a:spcBef>
              <a:spcAft>
                <a:spcPts val="0"/>
              </a:spcAft>
              <a:buSzPts val="1600"/>
              <a:buNone/>
              <a:defRPr sz="1600">
                <a:solidFill>
                  <a:srgbClr val="888888"/>
                </a:solidFill>
              </a:defRPr>
            </a:lvl6pPr>
            <a:lvl7pPr marL="3200400" lvl="6" indent="-228600" algn="l">
              <a:lnSpc>
                <a:spcPct val="100000"/>
              </a:lnSpc>
              <a:spcBef>
                <a:spcPts val="1000"/>
              </a:spcBef>
              <a:spcAft>
                <a:spcPts val="0"/>
              </a:spcAft>
              <a:buSzPts val="1600"/>
              <a:buNone/>
              <a:defRPr sz="1600">
                <a:solidFill>
                  <a:srgbClr val="888888"/>
                </a:solidFill>
              </a:defRPr>
            </a:lvl7pPr>
            <a:lvl8pPr marL="3657600" lvl="7" indent="-228600" algn="l">
              <a:lnSpc>
                <a:spcPct val="100000"/>
              </a:lnSpc>
              <a:spcBef>
                <a:spcPts val="1000"/>
              </a:spcBef>
              <a:spcAft>
                <a:spcPts val="0"/>
              </a:spcAft>
              <a:buSzPts val="1600"/>
              <a:buNone/>
              <a:defRPr sz="1600">
                <a:solidFill>
                  <a:srgbClr val="888888"/>
                </a:solidFill>
              </a:defRPr>
            </a:lvl8pPr>
            <a:lvl9pPr marL="4114800" lvl="8" indent="-228600" algn="l">
              <a:lnSpc>
                <a:spcPct val="100000"/>
              </a:lnSpc>
              <a:spcBef>
                <a:spcPts val="1000"/>
              </a:spcBef>
              <a:spcAft>
                <a:spcPts val="0"/>
              </a:spcAft>
              <a:buSzPts val="1600"/>
              <a:buNone/>
              <a:defRPr sz="1600">
                <a:solidFill>
                  <a:srgbClr val="888888"/>
                </a:solidFill>
              </a:defRPr>
            </a:lvl9pPr>
          </a:lstStyle>
          <a:p>
            <a:endParaRPr/>
          </a:p>
        </p:txBody>
      </p:sp>
      <p:sp>
        <p:nvSpPr>
          <p:cNvPr id="34" name="Google Shape;34;p11"/>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1"/>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2"/>
          <p:cNvSpPr txBox="1">
            <a:spLocks noGrp="1"/>
          </p:cNvSpPr>
          <p:nvPr>
            <p:ph type="body" idx="1"/>
          </p:nvPr>
        </p:nvSpPr>
        <p:spPr>
          <a:xfrm>
            <a:off x="1102239" y="2638044"/>
            <a:ext cx="3288023"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0" name="Google Shape;40;p12"/>
          <p:cNvSpPr txBox="1">
            <a:spLocks noGrp="1"/>
          </p:cNvSpPr>
          <p:nvPr>
            <p:ph type="body" idx="2"/>
          </p:nvPr>
        </p:nvSpPr>
        <p:spPr>
          <a:xfrm>
            <a:off x="4753737" y="2638044"/>
            <a:ext cx="3290516"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1" name="Google Shape;41;p12"/>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4"/>
        <p:cNvGrpSpPr/>
        <p:nvPr/>
      </p:nvGrpSpPr>
      <p:grpSpPr>
        <a:xfrm>
          <a:off x="0" y="0"/>
          <a:ext cx="0" cy="0"/>
          <a:chOff x="0" y="0"/>
          <a:chExt cx="0" cy="0"/>
        </a:xfrm>
      </p:grpSpPr>
      <p:sp>
        <p:nvSpPr>
          <p:cNvPr id="45" name="Google Shape;45;p13"/>
          <p:cNvSpPr txBox="1">
            <a:spLocks noGrp="1"/>
          </p:cNvSpPr>
          <p:nvPr>
            <p:ph type="body" idx="1"/>
          </p:nvPr>
        </p:nvSpPr>
        <p:spPr>
          <a:xfrm>
            <a:off x="1102239" y="2313434"/>
            <a:ext cx="3288024"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6" name="Google Shape;46;p13"/>
          <p:cNvSpPr txBox="1">
            <a:spLocks noGrp="1"/>
          </p:cNvSpPr>
          <p:nvPr>
            <p:ph type="body" idx="2"/>
          </p:nvPr>
        </p:nvSpPr>
        <p:spPr>
          <a:xfrm>
            <a:off x="1102239" y="3143250"/>
            <a:ext cx="328802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7" name="Google Shape;47;p13"/>
          <p:cNvSpPr txBox="1">
            <a:spLocks noGrp="1"/>
          </p:cNvSpPr>
          <p:nvPr>
            <p:ph type="body" idx="3"/>
          </p:nvPr>
        </p:nvSpPr>
        <p:spPr>
          <a:xfrm>
            <a:off x="4753737" y="3143250"/>
            <a:ext cx="3290516"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8" name="Google Shape;48;p13"/>
          <p:cNvSpPr txBox="1">
            <a:spLocks noGrp="1"/>
          </p:cNvSpPr>
          <p:nvPr>
            <p:ph type="body" idx="4"/>
          </p:nvPr>
        </p:nvSpPr>
        <p:spPr>
          <a:xfrm>
            <a:off x="4753737" y="2313434"/>
            <a:ext cx="3290516"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chemeClr val="dk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49" name="Google Shape;49;p13"/>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13"/>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txBox="1">
            <a:spLocks noGrp="1"/>
          </p:cNvSpPr>
          <p:nvPr>
            <p:ph type="title"/>
          </p:nvPr>
        </p:nvSpPr>
        <p:spPr>
          <a:xfrm>
            <a:off x="640703" y="2243829"/>
            <a:ext cx="3290594" cy="1141497"/>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rm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5052060" y="804672"/>
            <a:ext cx="3611880" cy="5248656"/>
          </a:xfrm>
          <a:prstGeom prst="rect">
            <a:avLst/>
          </a:prstGeom>
          <a:noFill/>
          <a:ln>
            <a:noFill/>
          </a:ln>
        </p:spPr>
        <p:txBody>
          <a:bodyPr spcFirstLastPara="1" wrap="square" lIns="91425" tIns="45700" rIns="91425" bIns="45700" anchor="t" anchorCtr="0">
            <a:normAutofit/>
          </a:bodyPr>
          <a:lstStyle>
            <a:lvl1pPr marL="457200" lvl="0" indent="-349250" algn="l">
              <a:lnSpc>
                <a:spcPct val="100000"/>
              </a:lnSpc>
              <a:spcBef>
                <a:spcPts val="1000"/>
              </a:spcBef>
              <a:spcAft>
                <a:spcPts val="0"/>
              </a:spcAft>
              <a:buSzPts val="1900"/>
              <a:buChar char="•"/>
              <a:defRPr sz="1900">
                <a:solidFill>
                  <a:schemeClr val="dk1"/>
                </a:solidFill>
              </a:defRPr>
            </a:lvl1pPr>
            <a:lvl2pPr marL="914400" lvl="1" indent="-330200" algn="l">
              <a:lnSpc>
                <a:spcPct val="100000"/>
              </a:lnSpc>
              <a:spcBef>
                <a:spcPts val="1000"/>
              </a:spcBef>
              <a:spcAft>
                <a:spcPts val="0"/>
              </a:spcAft>
              <a:buSzPts val="1600"/>
              <a:buChar char="•"/>
              <a:defRPr sz="1600">
                <a:solidFill>
                  <a:schemeClr val="dk1"/>
                </a:solidFill>
              </a:defRPr>
            </a:lvl2pPr>
            <a:lvl3pPr marL="1371600" lvl="2" indent="-330200" algn="l">
              <a:lnSpc>
                <a:spcPct val="100000"/>
              </a:lnSpc>
              <a:spcBef>
                <a:spcPts val="1000"/>
              </a:spcBef>
              <a:spcAft>
                <a:spcPts val="0"/>
              </a:spcAft>
              <a:buSzPts val="1600"/>
              <a:buChar char="•"/>
              <a:defRPr sz="1600">
                <a:solidFill>
                  <a:schemeClr val="dk1"/>
                </a:solidFill>
              </a:defRPr>
            </a:lvl3pPr>
            <a:lvl4pPr marL="1828800" lvl="3" indent="-330200" algn="l">
              <a:lnSpc>
                <a:spcPct val="100000"/>
              </a:lnSpc>
              <a:spcBef>
                <a:spcPts val="1000"/>
              </a:spcBef>
              <a:spcAft>
                <a:spcPts val="0"/>
              </a:spcAft>
              <a:buSzPts val="1600"/>
              <a:buChar char="•"/>
              <a:defRPr sz="1600">
                <a:solidFill>
                  <a:schemeClr val="dk1"/>
                </a:solidFill>
              </a:defRPr>
            </a:lvl4pPr>
            <a:lvl5pPr marL="2286000" lvl="4" indent="-330200" algn="l">
              <a:lnSpc>
                <a:spcPct val="100000"/>
              </a:lnSpc>
              <a:spcBef>
                <a:spcPts val="1000"/>
              </a:spcBef>
              <a:spcAft>
                <a:spcPts val="0"/>
              </a:spcAft>
              <a:buSzPts val="1600"/>
              <a:buChar char="•"/>
              <a:defRPr sz="1600">
                <a:solidFill>
                  <a:schemeClr val="dk1"/>
                </a:solidFill>
              </a:defRPr>
            </a:lvl5pPr>
            <a:lvl6pPr marL="2743200" lvl="5" indent="-330200" algn="l">
              <a:lnSpc>
                <a:spcPct val="100000"/>
              </a:lnSpc>
              <a:spcBef>
                <a:spcPts val="1000"/>
              </a:spcBef>
              <a:spcAft>
                <a:spcPts val="0"/>
              </a:spcAft>
              <a:buSzPts val="1600"/>
              <a:buChar char="•"/>
              <a:defRPr sz="1600"/>
            </a:lvl6pPr>
            <a:lvl7pPr marL="3200400" lvl="6" indent="-330200" algn="l">
              <a:lnSpc>
                <a:spcPct val="100000"/>
              </a:lnSpc>
              <a:spcBef>
                <a:spcPts val="1000"/>
              </a:spcBef>
              <a:spcAft>
                <a:spcPts val="0"/>
              </a:spcAft>
              <a:buSzPts val="1600"/>
              <a:buChar char="•"/>
              <a:defRPr sz="1600"/>
            </a:lvl7pPr>
            <a:lvl8pPr marL="3657600" lvl="7" indent="-330200" algn="l">
              <a:lnSpc>
                <a:spcPct val="100000"/>
              </a:lnSpc>
              <a:spcBef>
                <a:spcPts val="1000"/>
              </a:spcBef>
              <a:spcAft>
                <a:spcPts val="0"/>
              </a:spcAft>
              <a:buSzPts val="1600"/>
              <a:buChar char="•"/>
              <a:defRPr sz="1600"/>
            </a:lvl8pPr>
            <a:lvl9pPr marL="4114800" lvl="8" indent="-330200" algn="l">
              <a:lnSpc>
                <a:spcPct val="100000"/>
              </a:lnSpc>
              <a:spcBef>
                <a:spcPts val="1000"/>
              </a:spcBef>
              <a:spcAft>
                <a:spcPts val="0"/>
              </a:spcAft>
              <a:buSzPts val="1600"/>
              <a:buChar char="•"/>
              <a:defRPr sz="1600"/>
            </a:lvl9pPr>
          </a:lstStyle>
          <a:p>
            <a:endParaRPr/>
          </a:p>
        </p:txBody>
      </p:sp>
      <p:sp>
        <p:nvSpPr>
          <p:cNvPr id="62" name="Google Shape;62;p15"/>
          <p:cNvSpPr txBox="1">
            <a:spLocks noGrp="1"/>
          </p:cNvSpPr>
          <p:nvPr>
            <p:ph type="body" idx="2"/>
          </p:nvPr>
        </p:nvSpPr>
        <p:spPr>
          <a:xfrm>
            <a:off x="862965" y="3549918"/>
            <a:ext cx="2846070" cy="2194036"/>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63" name="Google Shape;63;p15"/>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640703" y="6236208"/>
            <a:ext cx="3806398"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6"/>
        <p:cNvGrpSpPr/>
        <p:nvPr/>
      </p:nvGrpSpPr>
      <p:grpSpPr>
        <a:xfrm>
          <a:off x="0" y="0"/>
          <a:ext cx="0" cy="0"/>
          <a:chOff x="0" y="0"/>
          <a:chExt cx="0" cy="0"/>
        </a:xfrm>
      </p:grpSpPr>
      <p:sp>
        <p:nvSpPr>
          <p:cNvPr id="67" name="Google Shape;67;p16"/>
          <p:cNvSpPr/>
          <p:nvPr/>
        </p:nvSpPr>
        <p:spPr>
          <a:xfrm>
            <a:off x="0" y="0"/>
            <a:ext cx="45720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title"/>
          </p:nvPr>
        </p:nvSpPr>
        <p:spPr>
          <a:xfrm>
            <a:off x="640080" y="2243828"/>
            <a:ext cx="3291840" cy="1143000"/>
          </a:xfrm>
          <a:prstGeom prst="rect">
            <a:avLst/>
          </a:prstGeom>
          <a:solidFill>
            <a:srgbClr val="FFFFFF"/>
          </a:solidFill>
          <a:ln w="9525" cap="flat" cmpd="sng">
            <a:solidFill>
              <a:srgbClr val="262626"/>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100"/>
              <a:buFont typeface="Gill Sans"/>
              <a:buNone/>
              <a:defRPr sz="21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a:spLocks noGrp="1"/>
          </p:cNvSpPr>
          <p:nvPr>
            <p:ph type="pic" idx="2"/>
          </p:nvPr>
        </p:nvSpPr>
        <p:spPr>
          <a:xfrm>
            <a:off x="4572000" y="0"/>
            <a:ext cx="4576573" cy="6858000"/>
          </a:xfrm>
          <a:prstGeom prst="rect">
            <a:avLst/>
          </a:prstGeom>
          <a:solidFill>
            <a:schemeClr val="lt1"/>
          </a:solidFill>
          <a:ln>
            <a:noFill/>
          </a:ln>
        </p:spPr>
      </p:sp>
      <p:sp>
        <p:nvSpPr>
          <p:cNvPr id="70" name="Google Shape;70;p16"/>
          <p:cNvSpPr txBox="1">
            <a:spLocks noGrp="1"/>
          </p:cNvSpPr>
          <p:nvPr>
            <p:ph type="body" idx="1"/>
          </p:nvPr>
        </p:nvSpPr>
        <p:spPr>
          <a:xfrm>
            <a:off x="862965" y="3549919"/>
            <a:ext cx="284607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71" name="Google Shape;71;p16"/>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640080" y="6236208"/>
            <a:ext cx="3803904" cy="3200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606045" y="964692"/>
            <a:ext cx="5937755" cy="1188720"/>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600"/>
              <a:buFont typeface="Gill Sans"/>
              <a:buNone/>
              <a:defRPr sz="26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606045" y="2638045"/>
            <a:ext cx="5937755"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262626"/>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Gill Sans"/>
                <a:ea typeface="Gill Sans"/>
                <a:cs typeface="Gill Sans"/>
                <a:sym typeface="Gill Sans"/>
              </a:defRPr>
            </a:lvl9pPr>
          </a:lstStyle>
          <a:p>
            <a:endParaRPr/>
          </a:p>
        </p:txBody>
      </p:sp>
      <p:sp>
        <p:nvSpPr>
          <p:cNvPr id="12" name="Google Shape;12;p7"/>
          <p:cNvSpPr txBox="1">
            <a:spLocks noGrp="1"/>
          </p:cNvSpPr>
          <p:nvPr>
            <p:ph type="dt" idx="10"/>
          </p:nvPr>
        </p:nvSpPr>
        <p:spPr>
          <a:xfrm>
            <a:off x="5978943" y="6238816"/>
            <a:ext cx="2065310"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7"/>
          <p:cNvSpPr txBox="1">
            <a:spLocks noGrp="1"/>
          </p:cNvSpPr>
          <p:nvPr>
            <p:ph type="ftr" idx="11"/>
          </p:nvPr>
        </p:nvSpPr>
        <p:spPr>
          <a:xfrm>
            <a:off x="1102239" y="6236208"/>
            <a:ext cx="4556664"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7"/>
          <p:cNvSpPr>
            <a:spLocks noGrp="1"/>
          </p:cNvSpPr>
          <p:nvPr>
            <p:ph type="sldNum" idx="12"/>
          </p:nvPr>
        </p:nvSpPr>
        <p:spPr>
          <a:xfrm>
            <a:off x="824011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urrayhillumc@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mailto:murrayhillumc@gmail.com" TargetMode="External"/><Relationship Id="rId10" Type="http://schemas.openxmlformats.org/officeDocument/2006/relationships/image" Target="../media/image12.jp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5067299" y="488568"/>
            <a:ext cx="3981451" cy="2032415"/>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262626"/>
              </a:buClr>
              <a:buSzPts val="2000"/>
              <a:buFont typeface="Century Gothic"/>
              <a:buNone/>
            </a:pPr>
            <a:r>
              <a:rPr lang="en-US" sz="2000" b="1" dirty="0">
                <a:latin typeface="Century Gothic"/>
                <a:ea typeface="Century Gothic"/>
                <a:cs typeface="Century Gothic"/>
                <a:sym typeface="Century Gothic"/>
              </a:rPr>
              <a:t>MAY 2026</a:t>
            </a:r>
            <a:br>
              <a:rPr lang="en-US" sz="2000" b="1" dirty="0">
                <a:latin typeface="Century Gothic"/>
                <a:ea typeface="Century Gothic"/>
                <a:cs typeface="Century Gothic"/>
                <a:sym typeface="Century Gothic"/>
              </a:rPr>
            </a:br>
            <a:r>
              <a:rPr lang="en-US" sz="2000" b="1" dirty="0">
                <a:latin typeface="Century Gothic"/>
                <a:ea typeface="Century Gothic"/>
                <a:cs typeface="Century Gothic"/>
                <a:sym typeface="Century Gothic"/>
              </a:rPr>
              <a:t>NEWSLETTER</a:t>
            </a:r>
            <a:br>
              <a:rPr lang="en-US" sz="2000" b="1" dirty="0">
                <a:latin typeface="Century Gothic"/>
                <a:ea typeface="Century Gothic"/>
                <a:cs typeface="Century Gothic"/>
                <a:sym typeface="Century Gothic"/>
              </a:rPr>
            </a:br>
            <a:br>
              <a:rPr lang="en-US" sz="2000" dirty="0">
                <a:latin typeface="Century Gothic"/>
                <a:ea typeface="Century Gothic"/>
                <a:cs typeface="Century Gothic"/>
                <a:sym typeface="Century Gothic"/>
              </a:rPr>
            </a:br>
            <a:endParaRPr sz="2000" dirty="0">
              <a:latin typeface="Century Gothic"/>
              <a:ea typeface="Century Gothic"/>
              <a:cs typeface="Century Gothic"/>
              <a:sym typeface="Century Gothic"/>
            </a:endParaRPr>
          </a:p>
        </p:txBody>
      </p:sp>
      <p:sp>
        <p:nvSpPr>
          <p:cNvPr id="91" name="Google Shape;91;p1"/>
          <p:cNvSpPr txBox="1">
            <a:spLocks noGrp="1"/>
          </p:cNvSpPr>
          <p:nvPr>
            <p:ph type="subTitle" idx="1"/>
          </p:nvPr>
        </p:nvSpPr>
        <p:spPr>
          <a:xfrm>
            <a:off x="5486400" y="5401279"/>
            <a:ext cx="3562350" cy="1428400"/>
          </a:xfrm>
          <a:prstGeom prst="rect">
            <a:avLst/>
          </a:prstGeom>
          <a:noFill/>
          <a:ln>
            <a:noFill/>
          </a:ln>
        </p:spPr>
        <p:txBody>
          <a:bodyPr spcFirstLastPara="1" wrap="square" lIns="91425" tIns="45700" rIns="91425" bIns="45700" anchor="t" anchorCtr="0">
            <a:normAutofit/>
          </a:bodyPr>
          <a:lstStyle/>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4101 College Street</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Jacksonville, FL 32205</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Phone: 904-387-4406</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murrayhillumc@gmail.com</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www.murrayhillumc.org</a:t>
            </a:r>
            <a:endParaRPr/>
          </a:p>
          <a:p>
            <a:pPr marL="0" lvl="0" indent="0" algn="r" rtl="0">
              <a:lnSpc>
                <a:spcPct val="120000"/>
              </a:lnSpc>
              <a:spcBef>
                <a:spcPts val="0"/>
              </a:spcBef>
              <a:spcAft>
                <a:spcPts val="0"/>
              </a:spcAft>
              <a:buSzPts val="1200"/>
              <a:buNone/>
            </a:pPr>
            <a:r>
              <a:rPr lang="en-US" sz="1200" b="1">
                <a:solidFill>
                  <a:schemeClr val="dk1"/>
                </a:solidFill>
                <a:latin typeface="Century Gothic"/>
                <a:ea typeface="Century Gothic"/>
                <a:cs typeface="Century Gothic"/>
                <a:sym typeface="Century Gothic"/>
              </a:rPr>
              <a:t>www.facebook.com/murrayhillumc/</a:t>
            </a:r>
            <a:endParaRPr/>
          </a:p>
        </p:txBody>
      </p:sp>
      <p:sp>
        <p:nvSpPr>
          <p:cNvPr id="92" name="Google Shape;92;p1"/>
          <p:cNvSpPr/>
          <p:nvPr/>
        </p:nvSpPr>
        <p:spPr>
          <a:xfrm>
            <a:off x="-1" y="0"/>
            <a:ext cx="2846896" cy="938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Murray Hill UMC</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4101 College Street</a:t>
            </a:r>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Jacksonville, FL 32205</a:t>
            </a:r>
            <a:endParaRPr/>
          </a:p>
          <a:p>
            <a:pPr marL="0" marR="0" lvl="0" indent="0" algn="just" rtl="0">
              <a:spcBef>
                <a:spcPts val="0"/>
              </a:spcBef>
              <a:spcAft>
                <a:spcPts val="0"/>
              </a:spcAft>
              <a:buNone/>
            </a:pPr>
            <a:endParaRPr sz="1100" b="1" i="0" u="none" strike="noStrike" cap="none">
              <a:solidFill>
                <a:schemeClr val="dk1"/>
              </a:solidFill>
              <a:latin typeface="Century Gothic"/>
              <a:ea typeface="Century Gothic"/>
              <a:cs typeface="Century Gothic"/>
              <a:sym typeface="Century Gothic"/>
            </a:endParaRPr>
          </a:p>
          <a:p>
            <a:pPr marL="0" marR="0" lvl="0" indent="0" algn="just" rtl="0">
              <a:spcBef>
                <a:spcPts val="0"/>
              </a:spcBef>
              <a:spcAft>
                <a:spcPts val="0"/>
              </a:spcAft>
              <a:buNone/>
            </a:pPr>
            <a:r>
              <a:rPr lang="en-US" sz="1100" b="1" i="0" u="none" strike="noStrike" cap="none">
                <a:solidFill>
                  <a:schemeClr val="dk1"/>
                </a:solidFill>
                <a:latin typeface="Century Gothic"/>
                <a:ea typeface="Century Gothic"/>
                <a:cs typeface="Century Gothic"/>
                <a:sym typeface="Century Gothic"/>
              </a:rPr>
              <a:t>ADDRESS CORRECTION REQUESTED</a:t>
            </a:r>
            <a:endParaRPr/>
          </a:p>
        </p:txBody>
      </p:sp>
      <p:pic>
        <p:nvPicPr>
          <p:cNvPr id="93" name="Google Shape;93;p1"/>
          <p:cNvPicPr preferRelativeResize="0"/>
          <p:nvPr/>
        </p:nvPicPr>
        <p:blipFill rotWithShape="1">
          <a:blip r:embed="rId3">
            <a:alphaModFix/>
          </a:blip>
          <a:srcRect/>
          <a:stretch/>
        </p:blipFill>
        <p:spPr>
          <a:xfrm>
            <a:off x="5257799" y="1659803"/>
            <a:ext cx="3657601" cy="670638"/>
          </a:xfrm>
          <a:prstGeom prst="rect">
            <a:avLst/>
          </a:prstGeom>
          <a:noFill/>
          <a:ln>
            <a:noFill/>
          </a:ln>
        </p:spPr>
      </p:pic>
      <p:sp>
        <p:nvSpPr>
          <p:cNvPr id="94" name="Google Shape;94;p1"/>
          <p:cNvSpPr txBox="1"/>
          <p:nvPr/>
        </p:nvSpPr>
        <p:spPr>
          <a:xfrm>
            <a:off x="5067299" y="2704700"/>
            <a:ext cx="3981451" cy="15388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Pastor – Silas M’Mworia</a:t>
            </a:r>
            <a:endParaRPr/>
          </a:p>
          <a:p>
            <a:pPr marL="0" marR="0" lvl="0" indent="0" algn="l" rtl="0">
              <a:spcBef>
                <a:spcPts val="0"/>
              </a:spcBef>
              <a:spcAft>
                <a:spcPts val="0"/>
              </a:spcAft>
              <a:buNone/>
            </a:pPr>
            <a:r>
              <a:rPr lang="en-US" sz="1100" b="1" i="1">
                <a:solidFill>
                  <a:schemeClr val="dk1"/>
                </a:solidFill>
                <a:latin typeface="Century Gothic"/>
                <a:ea typeface="Century Gothic"/>
                <a:cs typeface="Century Gothic"/>
                <a:sym typeface="Century Gothic"/>
              </a:rPr>
              <a:t>Office Administrator – Ashley Allen</a:t>
            </a:r>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200" b="1" i="1">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20">
          <a:extLst>
            <a:ext uri="{FF2B5EF4-FFF2-40B4-BE49-F238E27FC236}">
              <a16:creationId xmlns:a16="http://schemas.microsoft.com/office/drawing/2014/main" id="{DBE474D7-064E-0C68-E44E-C8E253D573D5}"/>
            </a:ext>
          </a:extLst>
        </p:cNvPr>
        <p:cNvGrpSpPr/>
        <p:nvPr/>
      </p:nvGrpSpPr>
      <p:grpSpPr>
        <a:xfrm>
          <a:off x="0" y="0"/>
          <a:ext cx="0" cy="0"/>
          <a:chOff x="0" y="0"/>
          <a:chExt cx="0" cy="0"/>
        </a:xfrm>
      </p:grpSpPr>
      <p:sp>
        <p:nvSpPr>
          <p:cNvPr id="121" name="Google Shape;121;p3">
            <a:extLst>
              <a:ext uri="{FF2B5EF4-FFF2-40B4-BE49-F238E27FC236}">
                <a16:creationId xmlns:a16="http://schemas.microsoft.com/office/drawing/2014/main" id="{0A1FC362-1754-6BA3-D563-52A3FCFE01DF}"/>
              </a:ext>
            </a:extLst>
          </p:cNvPr>
          <p:cNvSpPr/>
          <p:nvPr/>
        </p:nvSpPr>
        <p:spPr>
          <a:xfrm>
            <a:off x="0" y="0"/>
            <a:ext cx="415078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2" name="Google Shape;122;p3">
            <a:extLst>
              <a:ext uri="{FF2B5EF4-FFF2-40B4-BE49-F238E27FC236}">
                <a16:creationId xmlns:a16="http://schemas.microsoft.com/office/drawing/2014/main" id="{D9AD98F5-D2D4-566A-6AA8-183DB023270F}"/>
              </a:ext>
            </a:extLst>
          </p:cNvPr>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3" name="Google Shape;123;p3">
            <a:extLst>
              <a:ext uri="{FF2B5EF4-FFF2-40B4-BE49-F238E27FC236}">
                <a16:creationId xmlns:a16="http://schemas.microsoft.com/office/drawing/2014/main" id="{57EF1F33-B411-9DA0-C4AC-E996819319FB}"/>
              </a:ext>
            </a:extLst>
          </p:cNvPr>
          <p:cNvSpPr/>
          <p:nvPr/>
        </p:nvSpPr>
        <p:spPr>
          <a:xfrm>
            <a:off x="154003" y="3582354"/>
            <a:ext cx="3992562" cy="16927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Century Gothic"/>
              <a:buNone/>
            </a:pPr>
            <a:r>
              <a:rPr lang="en-US" sz="1100" b="0" i="0" u="none" strike="noStrike" cap="none">
                <a:solidFill>
                  <a:schemeClr val="dk1"/>
                </a:solidFill>
                <a:latin typeface="Century Gothic"/>
                <a:ea typeface="Century Gothic"/>
                <a:cs typeface="Century Gothic"/>
                <a:sym typeface="Century Gothic"/>
              </a:rPr>
              <a:t>			</a:t>
            </a:r>
            <a:endParaRPr sz="1000" b="0" i="0" u="none" strike="noStrike" cap="none">
              <a:solidFill>
                <a:schemeClr val="dk1"/>
              </a:solidFill>
              <a:latin typeface="Century Gothic"/>
              <a:ea typeface="Century Gothic"/>
              <a:cs typeface="Century Gothic"/>
              <a:sym typeface="Century Gothic"/>
            </a:endParaRPr>
          </a:p>
        </p:txBody>
      </p:sp>
      <p:sp>
        <p:nvSpPr>
          <p:cNvPr id="124" name="Google Shape;124;p3">
            <a:extLst>
              <a:ext uri="{FF2B5EF4-FFF2-40B4-BE49-F238E27FC236}">
                <a16:creationId xmlns:a16="http://schemas.microsoft.com/office/drawing/2014/main" id="{6991B668-7992-2ACD-4FD3-2BBFC53E999A}"/>
              </a:ext>
            </a:extLst>
          </p:cNvPr>
          <p:cNvSpPr/>
          <p:nvPr/>
        </p:nvSpPr>
        <p:spPr>
          <a:xfrm>
            <a:off x="0" y="44238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EB Garamond"/>
              <a:buNone/>
            </a:pPr>
            <a:r>
              <a:rPr lang="en-US" sz="1600" b="0" i="0" u="none" strike="noStrike" cap="none">
                <a:solidFill>
                  <a:srgbClr val="000000"/>
                </a:solidFill>
                <a:latin typeface="EB Garamond"/>
                <a:ea typeface="EB Garamond"/>
                <a:cs typeface="EB Garamond"/>
                <a:sym typeface="EB Garamond"/>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125" name="Google Shape;125;p3">
            <a:extLst>
              <a:ext uri="{FF2B5EF4-FFF2-40B4-BE49-F238E27FC236}">
                <a16:creationId xmlns:a16="http://schemas.microsoft.com/office/drawing/2014/main" id="{1BA21388-92D5-5FAF-A099-A2426A470305}"/>
              </a:ext>
            </a:extLst>
          </p:cNvPr>
          <p:cNvSpPr txBox="1"/>
          <p:nvPr/>
        </p:nvSpPr>
        <p:spPr>
          <a:xfrm>
            <a:off x="4867749" y="4940405"/>
            <a:ext cx="20209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Gill Sans"/>
                <a:ea typeface="Gill Sans"/>
                <a:cs typeface="Gill Sans"/>
                <a:sym typeface="Gill Sans"/>
              </a:rPr>
              <a:t> </a:t>
            </a:r>
            <a:endParaRPr sz="1800">
              <a:solidFill>
                <a:srgbClr val="FF0000"/>
              </a:solidFill>
              <a:latin typeface="Gill Sans"/>
              <a:ea typeface="Gill Sans"/>
              <a:cs typeface="Gill Sans"/>
              <a:sym typeface="Gill Sans"/>
            </a:endParaRPr>
          </a:p>
        </p:txBody>
      </p:sp>
      <p:sp>
        <p:nvSpPr>
          <p:cNvPr id="126" name="Google Shape;126;p3">
            <a:extLst>
              <a:ext uri="{FF2B5EF4-FFF2-40B4-BE49-F238E27FC236}">
                <a16:creationId xmlns:a16="http://schemas.microsoft.com/office/drawing/2014/main" id="{A39A30D6-20D5-35E0-A4A5-2950E35D0493}"/>
              </a:ext>
            </a:extLst>
          </p:cNvPr>
          <p:cNvSpPr txBox="1"/>
          <p:nvPr/>
        </p:nvSpPr>
        <p:spPr>
          <a:xfrm>
            <a:off x="154003" y="323794"/>
            <a:ext cx="3901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p:txBody>
      </p:sp>
      <p:sp>
        <p:nvSpPr>
          <p:cNvPr id="10" name="TextBox 9">
            <a:extLst>
              <a:ext uri="{FF2B5EF4-FFF2-40B4-BE49-F238E27FC236}">
                <a16:creationId xmlns:a16="http://schemas.microsoft.com/office/drawing/2014/main" id="{A33FCEC5-C933-B157-24A0-5665110C4B71}"/>
              </a:ext>
            </a:extLst>
          </p:cNvPr>
          <p:cNvSpPr txBox="1"/>
          <p:nvPr/>
        </p:nvSpPr>
        <p:spPr>
          <a:xfrm>
            <a:off x="0" y="932475"/>
            <a:ext cx="4649965" cy="5078313"/>
          </a:xfrm>
          <a:prstGeom prst="rect">
            <a:avLst/>
          </a:prstGeom>
          <a:noFill/>
        </p:spPr>
        <p:txBody>
          <a:bodyPr wrap="square" rtlCol="0">
            <a:spAutoFit/>
          </a:bodyPr>
          <a:lstStyle/>
          <a:p>
            <a:r>
              <a:rPr lang="en-US" sz="1200" dirty="0"/>
              <a:t>Dear Murray Hill, United Methodist Church Family and friends,</a:t>
            </a:r>
          </a:p>
          <a:p>
            <a:endParaRPr lang="en-US" sz="1200" dirty="0"/>
          </a:p>
          <a:p>
            <a:pPr algn="ctr"/>
            <a:r>
              <a:rPr lang="en-US" sz="1200" i="1" dirty="0"/>
              <a:t>“May your (God’s) name and your remembrance continue to be the desire of our being” (Isaiah 26:8)</a:t>
            </a:r>
          </a:p>
          <a:p>
            <a:pPr algn="ctr"/>
            <a:endParaRPr lang="en-US" sz="1200" i="1" dirty="0"/>
          </a:p>
          <a:p>
            <a:r>
              <a:rPr lang="en-US" sz="1200" dirty="0"/>
              <a:t>     During this centennial year, I pray that we will closely follow the pattern laid down in the scripture. Reflecting in past but committing to the future. May our reflection on God’s great deeds in the history of Murray Hill United Methodist Church lead us to celebrate God’s goodness and commit ourselves anew to faithfully carry out God’s mission.</a:t>
            </a:r>
          </a:p>
          <a:p>
            <a:endParaRPr lang="en-US" sz="1200" dirty="0"/>
          </a:p>
          <a:p>
            <a:r>
              <a:rPr lang="en-US" sz="1200" dirty="0"/>
              <a:t>   As we prepare to celebrate this remarkable anniversary of our church and community, it is a beautiful opportunity to reflect on our shared journey of faith and fellowship. This anniversary marks not just the passage of time, but the countless lives touched and</a:t>
            </a:r>
          </a:p>
          <a:p>
            <a:r>
              <a:rPr lang="en-US" sz="1200" dirty="0"/>
              <a:t>transformed through our collective efforts. We are excited to embrace the memories we’ve created and the future that lies ahead, filled with hope and renewed dedication. </a:t>
            </a:r>
          </a:p>
          <a:p>
            <a:endParaRPr lang="en-US" sz="1200" dirty="0"/>
          </a:p>
          <a:p>
            <a:r>
              <a:rPr lang="en-US" sz="1200" dirty="0"/>
              <a:t>   I implore every member to delve deeper into the significance of this special occasion and explore ways to strengthen our bonds within our congregation. Secondly, let us take pride in inviting friends to join us at these centennial celebrations. </a:t>
            </a:r>
          </a:p>
          <a:p>
            <a:endParaRPr lang="en-US" sz="1200" dirty="0"/>
          </a:p>
          <a:p>
            <a:r>
              <a:rPr lang="en-US" sz="1200" dirty="0"/>
              <a:t>On the other side of this page, there is a sample letter to use. </a:t>
            </a:r>
          </a:p>
        </p:txBody>
      </p:sp>
      <p:sp>
        <p:nvSpPr>
          <p:cNvPr id="3" name="TextBox 2">
            <a:extLst>
              <a:ext uri="{FF2B5EF4-FFF2-40B4-BE49-F238E27FC236}">
                <a16:creationId xmlns:a16="http://schemas.microsoft.com/office/drawing/2014/main" id="{BA9364F9-58E1-F43F-EE0E-414C1C5B9F7C}"/>
              </a:ext>
            </a:extLst>
          </p:cNvPr>
          <p:cNvSpPr txBox="1"/>
          <p:nvPr/>
        </p:nvSpPr>
        <p:spPr>
          <a:xfrm>
            <a:off x="79109" y="101724"/>
            <a:ext cx="3992562" cy="307777"/>
          </a:xfrm>
          <a:prstGeom prst="rect">
            <a:avLst/>
          </a:prstGeom>
          <a:noFill/>
        </p:spPr>
        <p:txBody>
          <a:bodyPr wrap="square" rtlCol="0">
            <a:spAutoFit/>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From the Pastors Pen…..</a:t>
            </a:r>
          </a:p>
        </p:txBody>
      </p:sp>
      <p:sp>
        <p:nvSpPr>
          <p:cNvPr id="12" name="TextBox 11">
            <a:extLst>
              <a:ext uri="{FF2B5EF4-FFF2-40B4-BE49-F238E27FC236}">
                <a16:creationId xmlns:a16="http://schemas.microsoft.com/office/drawing/2014/main" id="{64D33CBA-4096-5C21-05E3-DE984B8C1FD9}"/>
              </a:ext>
            </a:extLst>
          </p:cNvPr>
          <p:cNvSpPr txBox="1"/>
          <p:nvPr/>
        </p:nvSpPr>
        <p:spPr>
          <a:xfrm>
            <a:off x="5147222" y="294583"/>
            <a:ext cx="4150781" cy="6124754"/>
          </a:xfrm>
          <a:prstGeom prst="rect">
            <a:avLst/>
          </a:prstGeom>
          <a:noFill/>
        </p:spPr>
        <p:txBody>
          <a:bodyPr wrap="square">
            <a:spAutoFit/>
          </a:bodyPr>
          <a:lstStyle/>
          <a:p>
            <a:r>
              <a:rPr lang="en-US" dirty="0"/>
              <a:t>Dear [Recipient Name],</a:t>
            </a:r>
          </a:p>
          <a:p>
            <a:endParaRPr lang="en-US" dirty="0"/>
          </a:p>
          <a:p>
            <a:r>
              <a:rPr lang="en-US" dirty="0"/>
              <a:t>Warm greetings in the name of our Lord Jesus Christ! We are delighted to invite you to the 100 </a:t>
            </a:r>
            <a:r>
              <a:rPr lang="en-US" dirty="0" err="1"/>
              <a:t>th</a:t>
            </a:r>
            <a:r>
              <a:rPr lang="en-US" dirty="0"/>
              <a:t> Anniversary Celebration of Murray Hill</a:t>
            </a:r>
          </a:p>
          <a:p>
            <a:r>
              <a:rPr lang="en-US" dirty="0"/>
              <a:t>United Methodist Church. </a:t>
            </a:r>
          </a:p>
          <a:p>
            <a:endParaRPr lang="en-US" dirty="0"/>
          </a:p>
          <a:p>
            <a:r>
              <a:rPr lang="en-US" dirty="0"/>
              <a:t>It will be a time of reflection, celebration, and gratitude for all that God has done through our church community over 100 years. This special</a:t>
            </a:r>
          </a:p>
          <a:p>
            <a:r>
              <a:rPr lang="en-US" dirty="0"/>
              <a:t>service will be held on May 17th , 2026, at our church located at 4101 College Street, </a:t>
            </a:r>
          </a:p>
          <a:p>
            <a:r>
              <a:rPr lang="en-US" dirty="0"/>
              <a:t>Jacksonville Fl 32205. </a:t>
            </a:r>
          </a:p>
          <a:p>
            <a:r>
              <a:rPr lang="en-US" dirty="0"/>
              <a:t> Join us as we gather for worship, fellowship, and to give thanks for God’s faithfulness. There will be special music and heartfelt testimonies, making it an unforgettable celebration service. We’ll also take a moment to appreciate the hard work and dedication of our members who have contributed to our growth and spiritual nourishment.</a:t>
            </a:r>
          </a:p>
          <a:p>
            <a:endParaRPr lang="en-US" dirty="0"/>
          </a:p>
          <a:p>
            <a:r>
              <a:rPr lang="en-US" dirty="0"/>
              <a:t>We look forward to seeing you and your family for this landmark event as we honor the impact our church has made over the years. May God bless you abundantly.</a:t>
            </a:r>
          </a:p>
          <a:p>
            <a:endParaRPr lang="en-US" dirty="0"/>
          </a:p>
          <a:p>
            <a:r>
              <a:rPr lang="en-US" dirty="0"/>
              <a:t>Together In His Service,</a:t>
            </a:r>
          </a:p>
          <a:p>
            <a:r>
              <a:rPr lang="en-US" dirty="0"/>
              <a:t>Rev. Dr. Silas MMworia (Lead Pastor)</a:t>
            </a:r>
          </a:p>
        </p:txBody>
      </p:sp>
    </p:spTree>
    <p:extLst>
      <p:ext uri="{BB962C8B-B14F-4D97-AF65-F5344CB8AC3E}">
        <p14:creationId xmlns:p14="http://schemas.microsoft.com/office/powerpoint/2010/main" val="292920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20">
          <a:extLst>
            <a:ext uri="{FF2B5EF4-FFF2-40B4-BE49-F238E27FC236}">
              <a16:creationId xmlns:a16="http://schemas.microsoft.com/office/drawing/2014/main" id="{5218C28D-0974-49CF-F2B9-15D29CD552A5}"/>
            </a:ext>
          </a:extLst>
        </p:cNvPr>
        <p:cNvGrpSpPr/>
        <p:nvPr/>
      </p:nvGrpSpPr>
      <p:grpSpPr>
        <a:xfrm>
          <a:off x="0" y="0"/>
          <a:ext cx="0" cy="0"/>
          <a:chOff x="0" y="0"/>
          <a:chExt cx="0" cy="0"/>
        </a:xfrm>
      </p:grpSpPr>
      <p:sp>
        <p:nvSpPr>
          <p:cNvPr id="121" name="Google Shape;121;p3">
            <a:extLst>
              <a:ext uri="{FF2B5EF4-FFF2-40B4-BE49-F238E27FC236}">
                <a16:creationId xmlns:a16="http://schemas.microsoft.com/office/drawing/2014/main" id="{9B0A618F-921D-8E4D-1A78-72CDB35B699E}"/>
              </a:ext>
            </a:extLst>
          </p:cNvPr>
          <p:cNvSpPr/>
          <p:nvPr/>
        </p:nvSpPr>
        <p:spPr>
          <a:xfrm>
            <a:off x="0" y="0"/>
            <a:ext cx="415078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2" name="Google Shape;122;p3">
            <a:extLst>
              <a:ext uri="{FF2B5EF4-FFF2-40B4-BE49-F238E27FC236}">
                <a16:creationId xmlns:a16="http://schemas.microsoft.com/office/drawing/2014/main" id="{30D38996-6B65-93EB-56E9-996BEEB0834E}"/>
              </a:ext>
            </a:extLst>
          </p:cNvPr>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23" name="Google Shape;123;p3">
            <a:extLst>
              <a:ext uri="{FF2B5EF4-FFF2-40B4-BE49-F238E27FC236}">
                <a16:creationId xmlns:a16="http://schemas.microsoft.com/office/drawing/2014/main" id="{9098E606-73AB-880F-BDDC-94C55DD44609}"/>
              </a:ext>
            </a:extLst>
          </p:cNvPr>
          <p:cNvSpPr/>
          <p:nvPr/>
        </p:nvSpPr>
        <p:spPr>
          <a:xfrm>
            <a:off x="154003" y="3582354"/>
            <a:ext cx="3992562" cy="16927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100"/>
              <a:buFont typeface="Century Gothic"/>
              <a:buNone/>
            </a:pPr>
            <a:r>
              <a:rPr lang="en-US" sz="1100" b="0" i="0" u="none" strike="noStrike" cap="none">
                <a:solidFill>
                  <a:schemeClr val="dk1"/>
                </a:solidFill>
                <a:latin typeface="Century Gothic"/>
                <a:ea typeface="Century Gothic"/>
                <a:cs typeface="Century Gothic"/>
                <a:sym typeface="Century Gothic"/>
              </a:rPr>
              <a:t>			</a:t>
            </a:r>
            <a:endParaRPr sz="1000" b="0" i="0" u="none" strike="noStrike" cap="none">
              <a:solidFill>
                <a:schemeClr val="dk1"/>
              </a:solidFill>
              <a:latin typeface="Century Gothic"/>
              <a:ea typeface="Century Gothic"/>
              <a:cs typeface="Century Gothic"/>
              <a:sym typeface="Century Gothic"/>
            </a:endParaRPr>
          </a:p>
        </p:txBody>
      </p:sp>
      <p:sp>
        <p:nvSpPr>
          <p:cNvPr id="124" name="Google Shape;124;p3">
            <a:extLst>
              <a:ext uri="{FF2B5EF4-FFF2-40B4-BE49-F238E27FC236}">
                <a16:creationId xmlns:a16="http://schemas.microsoft.com/office/drawing/2014/main" id="{2CDDE93C-E008-8F00-B17B-967090DB6D0E}"/>
              </a:ext>
            </a:extLst>
          </p:cNvPr>
          <p:cNvSpPr/>
          <p:nvPr/>
        </p:nvSpPr>
        <p:spPr>
          <a:xfrm>
            <a:off x="0" y="442388"/>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600"/>
              <a:buFont typeface="EB Garamond"/>
              <a:buNone/>
            </a:pPr>
            <a:r>
              <a:rPr lang="en-US" sz="1600" b="0" i="0" u="none" strike="noStrike" cap="none">
                <a:solidFill>
                  <a:srgbClr val="000000"/>
                </a:solidFill>
                <a:latin typeface="EB Garamond"/>
                <a:ea typeface="EB Garamond"/>
                <a:cs typeface="EB Garamond"/>
                <a:sym typeface="EB Garamond"/>
              </a:rPr>
              <a:t> </a:t>
            </a:r>
            <a:endParaRPr sz="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Arial"/>
              <a:ea typeface="Arial"/>
              <a:cs typeface="Arial"/>
              <a:sym typeface="Arial"/>
            </a:endParaRPr>
          </a:p>
        </p:txBody>
      </p:sp>
      <p:sp>
        <p:nvSpPr>
          <p:cNvPr id="125" name="Google Shape;125;p3">
            <a:extLst>
              <a:ext uri="{FF2B5EF4-FFF2-40B4-BE49-F238E27FC236}">
                <a16:creationId xmlns:a16="http://schemas.microsoft.com/office/drawing/2014/main" id="{D825F7A4-1CD9-363A-3F12-62E5CF0782BE}"/>
              </a:ext>
            </a:extLst>
          </p:cNvPr>
          <p:cNvSpPr txBox="1"/>
          <p:nvPr/>
        </p:nvSpPr>
        <p:spPr>
          <a:xfrm>
            <a:off x="4867749" y="4940405"/>
            <a:ext cx="202093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Gill Sans"/>
                <a:ea typeface="Gill Sans"/>
                <a:cs typeface="Gill Sans"/>
                <a:sym typeface="Gill Sans"/>
              </a:rPr>
              <a:t> </a:t>
            </a:r>
            <a:endParaRPr sz="1800">
              <a:solidFill>
                <a:srgbClr val="FF0000"/>
              </a:solidFill>
              <a:latin typeface="Gill Sans"/>
              <a:ea typeface="Gill Sans"/>
              <a:cs typeface="Gill Sans"/>
              <a:sym typeface="Gill Sans"/>
            </a:endParaRPr>
          </a:p>
        </p:txBody>
      </p:sp>
      <p:sp>
        <p:nvSpPr>
          <p:cNvPr id="126" name="Google Shape;126;p3">
            <a:extLst>
              <a:ext uri="{FF2B5EF4-FFF2-40B4-BE49-F238E27FC236}">
                <a16:creationId xmlns:a16="http://schemas.microsoft.com/office/drawing/2014/main" id="{1816A097-6748-108C-B352-D018BCF7A28A}"/>
              </a:ext>
            </a:extLst>
          </p:cNvPr>
          <p:cNvSpPr txBox="1"/>
          <p:nvPr/>
        </p:nvSpPr>
        <p:spPr>
          <a:xfrm>
            <a:off x="68595" y="-31144"/>
            <a:ext cx="390149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p:txBody>
      </p:sp>
      <p:sp>
        <p:nvSpPr>
          <p:cNvPr id="9" name="TextBox 8">
            <a:extLst>
              <a:ext uri="{FF2B5EF4-FFF2-40B4-BE49-F238E27FC236}">
                <a16:creationId xmlns:a16="http://schemas.microsoft.com/office/drawing/2014/main" id="{CD140A4C-6C02-9041-A0E3-8437A3A1DE12}"/>
              </a:ext>
            </a:extLst>
          </p:cNvPr>
          <p:cNvSpPr txBox="1"/>
          <p:nvPr/>
        </p:nvSpPr>
        <p:spPr>
          <a:xfrm>
            <a:off x="5151438" y="4632628"/>
            <a:ext cx="3992562" cy="307777"/>
          </a:xfrm>
          <a:prstGeom prst="rect">
            <a:avLst/>
          </a:prstGeom>
          <a:noFill/>
        </p:spPr>
        <p:txBody>
          <a:bodyPr wrap="square" rtlCol="0">
            <a:spAutoFit/>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100 Year Anniversary</a:t>
            </a:r>
          </a:p>
        </p:txBody>
      </p:sp>
      <p:sp>
        <p:nvSpPr>
          <p:cNvPr id="10" name="TextBox 9">
            <a:extLst>
              <a:ext uri="{FF2B5EF4-FFF2-40B4-BE49-F238E27FC236}">
                <a16:creationId xmlns:a16="http://schemas.microsoft.com/office/drawing/2014/main" id="{2341D90D-14D6-253D-4193-E092B7EC4380}"/>
              </a:ext>
            </a:extLst>
          </p:cNvPr>
          <p:cNvSpPr txBox="1"/>
          <p:nvPr/>
        </p:nvSpPr>
        <p:spPr>
          <a:xfrm>
            <a:off x="-57567" y="615187"/>
            <a:ext cx="4456497" cy="523220"/>
          </a:xfrm>
          <a:prstGeom prst="rect">
            <a:avLst/>
          </a:prstGeom>
          <a:noFill/>
        </p:spPr>
        <p:txBody>
          <a:bodyPr wrap="square" rtlCol="0">
            <a:spAutoFit/>
          </a:bodyPr>
          <a:lstStyle/>
          <a:p>
            <a:endParaRPr lang="en-US" dirty="0"/>
          </a:p>
          <a:p>
            <a:endParaRPr lang="en-US" dirty="0"/>
          </a:p>
        </p:txBody>
      </p:sp>
      <p:sp>
        <p:nvSpPr>
          <p:cNvPr id="4" name="TextBox 3">
            <a:extLst>
              <a:ext uri="{FF2B5EF4-FFF2-40B4-BE49-F238E27FC236}">
                <a16:creationId xmlns:a16="http://schemas.microsoft.com/office/drawing/2014/main" id="{53604E25-090A-DD15-9B6A-DED291D36EA4}"/>
              </a:ext>
            </a:extLst>
          </p:cNvPr>
          <p:cNvSpPr txBox="1"/>
          <p:nvPr/>
        </p:nvSpPr>
        <p:spPr>
          <a:xfrm>
            <a:off x="5080045" y="5018841"/>
            <a:ext cx="3992562" cy="1169551"/>
          </a:xfrm>
          <a:prstGeom prst="rect">
            <a:avLst/>
          </a:prstGeom>
          <a:noFill/>
        </p:spPr>
        <p:txBody>
          <a:bodyPr wrap="square" rtlCol="0">
            <a:spAutoFit/>
          </a:bodyPr>
          <a:lstStyle/>
          <a:p>
            <a:pPr algn="ctr"/>
            <a:r>
              <a:rPr lang="en-US" b="1" dirty="0">
                <a:latin typeface="Abadi ExtraLight" panose="020F0502020204030204" pitchFamily="34" charset="0"/>
                <a:ea typeface="ADLaM Display" panose="02010000000000000000" pitchFamily="2" charset="0"/>
                <a:cs typeface="ADLaM Display" panose="02010000000000000000" pitchFamily="2" charset="0"/>
              </a:rPr>
              <a:t>If you have any pictures of the church from previous years, we would love to have them as part of our slideshow for the reunion. Please email them to </a:t>
            </a:r>
            <a:r>
              <a:rPr lang="en-US" b="1" dirty="0">
                <a:solidFill>
                  <a:srgbClr val="00B0F0"/>
                </a:solidFill>
                <a:latin typeface="Abadi ExtraLight" panose="020F0502020204030204" pitchFamily="34" charset="0"/>
                <a:ea typeface="ADLaM Display" panose="02010000000000000000" pitchFamily="2" charset="0"/>
                <a:cs typeface="ADLaM Display" panose="02010000000000000000" pitchFamily="2" charset="0"/>
                <a:hlinkClick r:id="rId3">
                  <a:extLst>
                    <a:ext uri="{A12FA001-AC4F-418D-AE19-62706E023703}">
                      <ahyp:hlinkClr xmlns:ahyp="http://schemas.microsoft.com/office/drawing/2018/hyperlinkcolor" val="tx"/>
                    </a:ext>
                  </a:extLst>
                </a:hlinkClick>
              </a:rPr>
              <a:t>murrayhillumc@gmail.com</a:t>
            </a:r>
            <a:r>
              <a:rPr lang="en-US" b="1" dirty="0">
                <a:solidFill>
                  <a:srgbClr val="00B0F0"/>
                </a:solidFill>
                <a:latin typeface="Abadi ExtraLight" panose="020F0502020204030204" pitchFamily="34" charset="0"/>
                <a:ea typeface="ADLaM Display" panose="02010000000000000000" pitchFamily="2" charset="0"/>
                <a:cs typeface="ADLaM Display" panose="02010000000000000000" pitchFamily="2" charset="0"/>
              </a:rPr>
              <a:t> </a:t>
            </a:r>
            <a:r>
              <a:rPr lang="en-US" b="1" dirty="0">
                <a:latin typeface="Abadi ExtraLight" panose="020F0502020204030204" pitchFamily="34" charset="0"/>
                <a:ea typeface="ADLaM Display" panose="02010000000000000000" pitchFamily="2" charset="0"/>
                <a:cs typeface="ADLaM Display" panose="02010000000000000000" pitchFamily="2" charset="0"/>
              </a:rPr>
              <a:t>or contact Ashley to share any that you may have.</a:t>
            </a:r>
          </a:p>
        </p:txBody>
      </p:sp>
      <p:pic>
        <p:nvPicPr>
          <p:cNvPr id="5" name="Picture 4">
            <a:extLst>
              <a:ext uri="{FF2B5EF4-FFF2-40B4-BE49-F238E27FC236}">
                <a16:creationId xmlns:a16="http://schemas.microsoft.com/office/drawing/2014/main" id="{EC7C9F7D-183D-05A7-DCA8-20D73D4B67BC}"/>
              </a:ext>
            </a:extLst>
          </p:cNvPr>
          <p:cNvPicPr>
            <a:picLocks noChangeAspect="1"/>
          </p:cNvPicPr>
          <p:nvPr/>
        </p:nvPicPr>
        <p:blipFill>
          <a:blip r:embed="rId4"/>
          <a:stretch>
            <a:fillRect/>
          </a:stretch>
        </p:blipFill>
        <p:spPr>
          <a:xfrm>
            <a:off x="5313128" y="978024"/>
            <a:ext cx="3676869" cy="3082311"/>
          </a:xfrm>
          <a:prstGeom prst="rect">
            <a:avLst/>
          </a:prstGeom>
        </p:spPr>
      </p:pic>
      <p:pic>
        <p:nvPicPr>
          <p:cNvPr id="6" name="Picture 5">
            <a:extLst>
              <a:ext uri="{FF2B5EF4-FFF2-40B4-BE49-F238E27FC236}">
                <a16:creationId xmlns:a16="http://schemas.microsoft.com/office/drawing/2014/main" id="{242F06BD-02F0-1123-B36D-3BDA9206D79B}"/>
              </a:ext>
            </a:extLst>
          </p:cNvPr>
          <p:cNvPicPr>
            <a:picLocks noChangeAspect="1"/>
          </p:cNvPicPr>
          <p:nvPr/>
        </p:nvPicPr>
        <p:blipFill>
          <a:blip r:embed="rId5"/>
          <a:srcRect t="23469"/>
          <a:stretch>
            <a:fillRect/>
          </a:stretch>
        </p:blipFill>
        <p:spPr>
          <a:xfrm>
            <a:off x="154003" y="3866992"/>
            <a:ext cx="3992563" cy="2548620"/>
          </a:xfrm>
          <a:prstGeom prst="rect">
            <a:avLst/>
          </a:prstGeom>
        </p:spPr>
      </p:pic>
      <p:sp>
        <p:nvSpPr>
          <p:cNvPr id="7" name="TextBox 6">
            <a:extLst>
              <a:ext uri="{FF2B5EF4-FFF2-40B4-BE49-F238E27FC236}">
                <a16:creationId xmlns:a16="http://schemas.microsoft.com/office/drawing/2014/main" id="{4E4DA317-52ED-7351-C269-9E635CEC9DB0}"/>
              </a:ext>
            </a:extLst>
          </p:cNvPr>
          <p:cNvSpPr txBox="1"/>
          <p:nvPr/>
        </p:nvSpPr>
        <p:spPr>
          <a:xfrm>
            <a:off x="174400" y="3143772"/>
            <a:ext cx="3992562" cy="523220"/>
          </a:xfrm>
          <a:prstGeom prst="rect">
            <a:avLst/>
          </a:prstGeom>
          <a:noFill/>
        </p:spPr>
        <p:txBody>
          <a:bodyPr wrap="square" rtlCol="0">
            <a:spAutoFit/>
          </a:bodyPr>
          <a:lstStyle/>
          <a:p>
            <a:pPr algn="ctr"/>
            <a:r>
              <a:rPr lang="en-US" b="1" dirty="0">
                <a:latin typeface="Abadi ExtraLight" panose="020F0502020204030204" pitchFamily="34" charset="0"/>
                <a:ea typeface="ADLaM Display" panose="02010000000000000000" pitchFamily="2" charset="0"/>
                <a:cs typeface="ADLaM Display" panose="02010000000000000000" pitchFamily="2" charset="0"/>
              </a:rPr>
              <a:t>Thank you to Highpoint Community Church for their support of our food pantry! </a:t>
            </a:r>
          </a:p>
        </p:txBody>
      </p:sp>
      <p:pic>
        <p:nvPicPr>
          <p:cNvPr id="2" name="Picture 1">
            <a:extLst>
              <a:ext uri="{FF2B5EF4-FFF2-40B4-BE49-F238E27FC236}">
                <a16:creationId xmlns:a16="http://schemas.microsoft.com/office/drawing/2014/main" id="{91106AEB-D50E-5A54-9C31-E43E83CFF1A0}"/>
              </a:ext>
            </a:extLst>
          </p:cNvPr>
          <p:cNvPicPr>
            <a:picLocks noChangeAspect="1"/>
          </p:cNvPicPr>
          <p:nvPr/>
        </p:nvPicPr>
        <p:blipFill>
          <a:blip r:embed="rId6"/>
          <a:stretch>
            <a:fillRect/>
          </a:stretch>
        </p:blipFill>
        <p:spPr>
          <a:xfrm>
            <a:off x="1319208" y="1319185"/>
            <a:ext cx="1662152" cy="1662152"/>
          </a:xfrm>
          <a:prstGeom prst="rect">
            <a:avLst/>
          </a:prstGeom>
        </p:spPr>
      </p:pic>
      <p:sp>
        <p:nvSpPr>
          <p:cNvPr id="3" name="TextBox 2">
            <a:extLst>
              <a:ext uri="{FF2B5EF4-FFF2-40B4-BE49-F238E27FC236}">
                <a16:creationId xmlns:a16="http://schemas.microsoft.com/office/drawing/2014/main" id="{B3DB4500-BD35-73E3-2BD0-0F18D7FDCBC2}"/>
              </a:ext>
            </a:extLst>
          </p:cNvPr>
          <p:cNvSpPr txBox="1"/>
          <p:nvPr/>
        </p:nvSpPr>
        <p:spPr>
          <a:xfrm>
            <a:off x="247975" y="513326"/>
            <a:ext cx="3992562" cy="307777"/>
          </a:xfrm>
          <a:prstGeom prst="rect">
            <a:avLst/>
          </a:prstGeom>
          <a:noFill/>
        </p:spPr>
        <p:txBody>
          <a:bodyPr wrap="square" rtlCol="0">
            <a:spAutoFit/>
          </a:bodyPr>
          <a:lstStyle/>
          <a:p>
            <a:pPr algn="ctr"/>
            <a:r>
              <a:rPr lang="en-US" dirty="0">
                <a:latin typeface="ADLaM Display" panose="02010000000000000000" pitchFamily="2" charset="0"/>
                <a:ea typeface="ADLaM Display" panose="02010000000000000000" pitchFamily="2" charset="0"/>
                <a:cs typeface="ADLaM Display" panose="02010000000000000000" pitchFamily="2" charset="0"/>
              </a:rPr>
              <a:t>Food Pantry Item of the Month</a:t>
            </a:r>
          </a:p>
        </p:txBody>
      </p:sp>
      <p:sp>
        <p:nvSpPr>
          <p:cNvPr id="8" name="TextBox 7">
            <a:extLst>
              <a:ext uri="{FF2B5EF4-FFF2-40B4-BE49-F238E27FC236}">
                <a16:creationId xmlns:a16="http://schemas.microsoft.com/office/drawing/2014/main" id="{CE830EAE-3D3E-62B9-FE7B-0FDBC3411A80}"/>
              </a:ext>
            </a:extLst>
          </p:cNvPr>
          <p:cNvSpPr txBox="1"/>
          <p:nvPr/>
        </p:nvSpPr>
        <p:spPr>
          <a:xfrm>
            <a:off x="341948" y="782576"/>
            <a:ext cx="3804617" cy="523220"/>
          </a:xfrm>
          <a:prstGeom prst="rect">
            <a:avLst/>
          </a:prstGeom>
          <a:noFill/>
        </p:spPr>
        <p:txBody>
          <a:bodyPr wrap="square">
            <a:spAutoFit/>
          </a:bodyPr>
          <a:lstStyle/>
          <a:p>
            <a:pPr algn="ctr"/>
            <a:r>
              <a:rPr lang="en-US" dirty="0"/>
              <a:t>For May we will be asking for donations of baked beans! </a:t>
            </a:r>
          </a:p>
        </p:txBody>
      </p:sp>
    </p:spTree>
    <p:extLst>
      <p:ext uri="{BB962C8B-B14F-4D97-AF65-F5344CB8AC3E}">
        <p14:creationId xmlns:p14="http://schemas.microsoft.com/office/powerpoint/2010/main" val="189863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538893" y="224523"/>
            <a:ext cx="3736990" cy="656862"/>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FAITH IN ACTION</a:t>
            </a:r>
            <a:endParaRPr sz="1800">
              <a:solidFill>
                <a:schemeClr val="lt1"/>
              </a:solidFill>
              <a:latin typeface="Gill Sans"/>
              <a:ea typeface="Gill Sans"/>
              <a:cs typeface="Gill Sans"/>
              <a:sym typeface="Gill Sans"/>
            </a:endParaRPr>
          </a:p>
        </p:txBody>
      </p:sp>
      <p:sp>
        <p:nvSpPr>
          <p:cNvPr id="134" name="Google Shape;134;p4"/>
          <p:cNvSpPr txBox="1"/>
          <p:nvPr/>
        </p:nvSpPr>
        <p:spPr>
          <a:xfrm>
            <a:off x="121388" y="1074580"/>
            <a:ext cx="4572000" cy="3693319"/>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Sunday School </a:t>
            </a:r>
            <a:r>
              <a:rPr lang="en-US" sz="1800" b="1">
                <a:solidFill>
                  <a:schemeClr val="dk1"/>
                </a:solidFill>
                <a:latin typeface="Century Gothic"/>
                <a:ea typeface="Century Gothic"/>
                <a:cs typeface="Century Gothic"/>
                <a:sym typeface="Century Gothic"/>
              </a:rPr>
              <a:t>:  Sundays at 9:00 am</a:t>
            </a:r>
            <a:endParaRPr sz="1800" b="1">
              <a:solidFill>
                <a:schemeClr val="dk1"/>
              </a:solidFill>
              <a:latin typeface="Century Gothic"/>
              <a:ea typeface="Century Gothic"/>
              <a:cs typeface="Century Gothic"/>
              <a:sym typeface="Century Gothic"/>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Worship Service</a:t>
            </a:r>
            <a:r>
              <a:rPr lang="en-US" sz="1800" b="1">
                <a:solidFill>
                  <a:schemeClr val="dk1"/>
                </a:solidFill>
                <a:latin typeface="Century Gothic"/>
                <a:ea typeface="Century Gothic"/>
                <a:cs typeface="Century Gothic"/>
                <a:sym typeface="Century Gothic"/>
              </a:rPr>
              <a:t>: Sundays at 10:30am. 	See below for more information.</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Food Pantry</a:t>
            </a:r>
            <a:r>
              <a:rPr lang="en-US" sz="1800" b="1">
                <a:solidFill>
                  <a:schemeClr val="dk1"/>
                </a:solidFill>
                <a:latin typeface="Century Gothic"/>
                <a:ea typeface="Century Gothic"/>
                <a:cs typeface="Century Gothic"/>
                <a:sym typeface="Century Gothic"/>
              </a:rPr>
              <a:t>: 2</a:t>
            </a:r>
            <a:r>
              <a:rPr lang="en-US" sz="1800" b="1" baseline="30000">
                <a:solidFill>
                  <a:schemeClr val="dk1"/>
                </a:solidFill>
                <a:latin typeface="Century Gothic"/>
                <a:ea typeface="Century Gothic"/>
                <a:cs typeface="Century Gothic"/>
                <a:sym typeface="Century Gothic"/>
              </a:rPr>
              <a:t>nd</a:t>
            </a:r>
            <a:r>
              <a:rPr lang="en-US" sz="1800" b="1">
                <a:solidFill>
                  <a:schemeClr val="dk1"/>
                </a:solidFill>
                <a:latin typeface="Century Gothic"/>
                <a:ea typeface="Century Gothic"/>
                <a:cs typeface="Century Gothic"/>
                <a:sym typeface="Century Gothic"/>
              </a:rPr>
              <a:t> Saturday of every month from 12:00 – 1:30 pm (or while supplies last) in the Fellowship hall</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Thrift Store</a:t>
            </a:r>
            <a:r>
              <a:rPr lang="en-US" sz="1800" b="1">
                <a:solidFill>
                  <a:schemeClr val="dk1"/>
                </a:solidFill>
                <a:latin typeface="Century Gothic"/>
                <a:ea typeface="Century Gothic"/>
                <a:cs typeface="Century Gothic"/>
                <a:sym typeface="Century Gothic"/>
              </a:rPr>
              <a:t>: Saturdays from 9:00 am – 1:00 pm in the Talbot House. Providing ministry and needed items to the community. Donations are accepted.</a:t>
            </a:r>
            <a:endParaRPr/>
          </a:p>
          <a:p>
            <a:pPr marL="0" marR="0" lvl="0" indent="-114300" algn="l" rtl="0">
              <a:spcBef>
                <a:spcPts val="0"/>
              </a:spcBef>
              <a:spcAft>
                <a:spcPts val="0"/>
              </a:spcAft>
              <a:buClr>
                <a:srgbClr val="00B0F0"/>
              </a:buClr>
              <a:buSzPts val="1800"/>
              <a:buFont typeface="Noto Sans Symbols"/>
              <a:buChar char="❖"/>
            </a:pPr>
            <a:r>
              <a:rPr lang="en-US" sz="1800" b="1">
                <a:solidFill>
                  <a:srgbClr val="00B0F0"/>
                </a:solidFill>
                <a:latin typeface="Century Gothic"/>
                <a:ea typeface="Century Gothic"/>
                <a:cs typeface="Century Gothic"/>
                <a:sym typeface="Century Gothic"/>
              </a:rPr>
              <a:t>Hour of Prayer</a:t>
            </a:r>
            <a:r>
              <a:rPr lang="en-US" sz="1800" b="1">
                <a:solidFill>
                  <a:schemeClr val="dk1"/>
                </a:solidFill>
                <a:latin typeface="Century Gothic"/>
                <a:ea typeface="Century Gothic"/>
                <a:cs typeface="Century Gothic"/>
                <a:sym typeface="Century Gothic"/>
              </a:rPr>
              <a:t>: Every Thursday at 6pm with Pastor Silas. (Call in Only – See Below)</a:t>
            </a:r>
            <a:endParaRPr sz="1800" b="1">
              <a:solidFill>
                <a:srgbClr val="DF695B"/>
              </a:solidFill>
              <a:latin typeface="Century Gothic"/>
              <a:ea typeface="Century Gothic"/>
              <a:cs typeface="Century Gothic"/>
              <a:sym typeface="Century Gothic"/>
            </a:endParaRPr>
          </a:p>
        </p:txBody>
      </p:sp>
      <p:sp>
        <p:nvSpPr>
          <p:cNvPr id="135" name="Google Shape;135;p4"/>
          <p:cNvSpPr txBox="1"/>
          <p:nvPr/>
        </p:nvSpPr>
        <p:spPr>
          <a:xfrm>
            <a:off x="121388" y="5479624"/>
            <a:ext cx="4071494"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u="sng">
                <a:solidFill>
                  <a:srgbClr val="000000"/>
                </a:solidFill>
                <a:latin typeface="Arial"/>
                <a:ea typeface="Arial"/>
                <a:cs typeface="Arial"/>
                <a:sym typeface="Arial"/>
              </a:rPr>
              <a:t>Call-In:</a:t>
            </a:r>
            <a:r>
              <a:rPr lang="en-US" sz="1400">
                <a:solidFill>
                  <a:srgbClr val="000000"/>
                </a:solidFill>
                <a:latin typeface="Arial"/>
                <a:ea typeface="Arial"/>
                <a:cs typeface="Arial"/>
                <a:sym typeface="Arial"/>
              </a:rPr>
              <a:t> Dial 909-572-0841  When prompted enter PIN: 922029694# (Mute Phone)</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Virtually: </a:t>
            </a:r>
            <a:r>
              <a:rPr lang="en-US" sz="1400">
                <a:solidFill>
                  <a:srgbClr val="000000"/>
                </a:solidFill>
                <a:latin typeface="Arial"/>
                <a:ea typeface="Arial"/>
                <a:cs typeface="Arial"/>
                <a:sym typeface="Arial"/>
              </a:rPr>
              <a:t>murrayhillumc.org and click the ONLINE CHURCH MEETING link</a:t>
            </a:r>
            <a:endParaRPr/>
          </a:p>
          <a:p>
            <a:pPr marL="0" marR="0" lvl="0" indent="0" algn="ctr" rtl="0">
              <a:spcBef>
                <a:spcPts val="0"/>
              </a:spcBef>
              <a:spcAft>
                <a:spcPts val="0"/>
              </a:spcAft>
              <a:buNone/>
            </a:pPr>
            <a:r>
              <a:rPr lang="en-US" sz="1400" u="sng">
                <a:solidFill>
                  <a:srgbClr val="000000"/>
                </a:solidFill>
                <a:latin typeface="Arial"/>
                <a:ea typeface="Arial"/>
                <a:cs typeface="Arial"/>
                <a:sym typeface="Arial"/>
              </a:rPr>
              <a:t>In Person:</a:t>
            </a:r>
            <a:r>
              <a:rPr lang="en-US" sz="1400">
                <a:solidFill>
                  <a:srgbClr val="000000"/>
                </a:solidFill>
                <a:latin typeface="Arial"/>
                <a:ea typeface="Arial"/>
                <a:cs typeface="Arial"/>
                <a:sym typeface="Arial"/>
              </a:rPr>
              <a:t> Join us in the Sanctuary at 10:30 am	</a:t>
            </a:r>
            <a:endParaRPr sz="1400" u="sng">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B7B521E-344A-ACCA-FC60-C3F468443B8F}"/>
              </a:ext>
            </a:extLst>
          </p:cNvPr>
          <p:cNvSpPr txBox="1"/>
          <p:nvPr/>
        </p:nvSpPr>
        <p:spPr>
          <a:xfrm>
            <a:off x="5256524" y="3179274"/>
            <a:ext cx="3766088" cy="2708434"/>
          </a:xfrm>
          <a:prstGeom prst="rect">
            <a:avLst/>
          </a:prstGeom>
          <a:noFill/>
        </p:spPr>
        <p:txBody>
          <a:bodyPr wrap="square" rtlCol="0">
            <a:spAutoFit/>
          </a:bodyPr>
          <a:lstStyle/>
          <a:p>
            <a:pPr algn="ctr"/>
            <a:r>
              <a:rPr lang="en-US" sz="1600" b="1" dirty="0"/>
              <a:t>Looking to Volunteer? </a:t>
            </a:r>
          </a:p>
          <a:p>
            <a:r>
              <a:rPr lang="en-US" dirty="0"/>
              <a:t>If you’d like to help the </a:t>
            </a:r>
            <a:r>
              <a:rPr lang="en-US" b="1" dirty="0"/>
              <a:t>Ushers</a:t>
            </a:r>
            <a:r>
              <a:rPr lang="en-US" dirty="0"/>
              <a:t>, please see </a:t>
            </a:r>
            <a:r>
              <a:rPr lang="en-US" b="1" dirty="0"/>
              <a:t>Eric Robinson</a:t>
            </a:r>
          </a:p>
          <a:p>
            <a:r>
              <a:rPr lang="en-US" dirty="0"/>
              <a:t>If you’d like to help by </a:t>
            </a:r>
            <a:r>
              <a:rPr lang="en-US" b="1" dirty="0"/>
              <a:t>Reading Scripture</a:t>
            </a:r>
            <a:r>
              <a:rPr lang="en-US" dirty="0"/>
              <a:t>, see </a:t>
            </a:r>
            <a:r>
              <a:rPr lang="en-US" b="1" dirty="0"/>
              <a:t>Janice Covert</a:t>
            </a:r>
            <a:r>
              <a:rPr lang="en-US" dirty="0"/>
              <a:t>.</a:t>
            </a:r>
          </a:p>
          <a:p>
            <a:r>
              <a:rPr lang="en-US" dirty="0"/>
              <a:t>If you’d like to help with </a:t>
            </a:r>
            <a:r>
              <a:rPr lang="en-US" b="1" dirty="0"/>
              <a:t>Food Pantry</a:t>
            </a:r>
            <a:r>
              <a:rPr lang="en-US" dirty="0"/>
              <a:t>, see </a:t>
            </a:r>
            <a:r>
              <a:rPr lang="en-US" b="1" dirty="0"/>
              <a:t>Meredith Robinson. </a:t>
            </a:r>
          </a:p>
          <a:p>
            <a:endParaRPr lang="en-US" dirty="0"/>
          </a:p>
          <a:p>
            <a:pPr algn="ctr"/>
            <a:r>
              <a:rPr lang="en-US" dirty="0"/>
              <a:t>If you’re not sure where to help, or want to help in another way – </a:t>
            </a:r>
            <a:r>
              <a:rPr lang="en-US" b="1" dirty="0"/>
              <a:t>call the church office</a:t>
            </a:r>
            <a:r>
              <a:rPr lang="en-US" dirty="0"/>
              <a:t>. We’ll find a place for you! </a:t>
            </a:r>
          </a:p>
          <a:p>
            <a:endParaRPr lang="en-US" dirty="0"/>
          </a:p>
        </p:txBody>
      </p:sp>
      <p:pic>
        <p:nvPicPr>
          <p:cNvPr id="4" name="Picture 3">
            <a:extLst>
              <a:ext uri="{FF2B5EF4-FFF2-40B4-BE49-F238E27FC236}">
                <a16:creationId xmlns:a16="http://schemas.microsoft.com/office/drawing/2014/main" id="{832F5498-A45B-5932-87B0-C0DF5D875E98}"/>
              </a:ext>
            </a:extLst>
          </p:cNvPr>
          <p:cNvPicPr>
            <a:picLocks noChangeAspect="1"/>
          </p:cNvPicPr>
          <p:nvPr/>
        </p:nvPicPr>
        <p:blipFill>
          <a:blip r:embed="rId3"/>
          <a:stretch>
            <a:fillRect/>
          </a:stretch>
        </p:blipFill>
        <p:spPr>
          <a:xfrm>
            <a:off x="5256524" y="1146477"/>
            <a:ext cx="3627032" cy="20327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Google Shape;100;p2"/>
          <p:cNvSpPr/>
          <p:nvPr/>
        </p:nvSpPr>
        <p:spPr>
          <a:xfrm>
            <a:off x="6042980" y="316069"/>
            <a:ext cx="3053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endParaRPr sz="1200" b="1">
              <a:solidFill>
                <a:srgbClr val="000000"/>
              </a:solidFill>
              <a:latin typeface="Century Gothic"/>
              <a:ea typeface="Century Gothic"/>
              <a:cs typeface="Century Gothic"/>
              <a:sym typeface="Century Gothic"/>
            </a:endParaRPr>
          </a:p>
        </p:txBody>
      </p:sp>
      <p:cxnSp>
        <p:nvCxnSpPr>
          <p:cNvPr id="101" name="Google Shape;101;p2"/>
          <p:cNvCxnSpPr/>
          <p:nvPr/>
        </p:nvCxnSpPr>
        <p:spPr>
          <a:xfrm>
            <a:off x="142900" y="3683566"/>
            <a:ext cx="3959427" cy="0"/>
          </a:xfrm>
          <a:prstGeom prst="straightConnector1">
            <a:avLst/>
          </a:prstGeom>
          <a:noFill/>
          <a:ln w="9525" cap="flat" cmpd="sng">
            <a:solidFill>
              <a:schemeClr val="dk1"/>
            </a:solidFill>
            <a:prstDash val="solid"/>
            <a:round/>
            <a:headEnd type="none" w="sm" len="sm"/>
            <a:tailEnd type="none" w="sm" len="sm"/>
          </a:ln>
        </p:spPr>
      </p:cxnSp>
      <p:sp>
        <p:nvSpPr>
          <p:cNvPr id="102" name="Google Shape;102;p2"/>
          <p:cNvSpPr/>
          <p:nvPr/>
        </p:nvSpPr>
        <p:spPr>
          <a:xfrm>
            <a:off x="100402" y="3085169"/>
            <a:ext cx="3840087"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dk1"/>
                </a:solidFill>
                <a:latin typeface="Century Gothic"/>
                <a:ea typeface="Century Gothic"/>
                <a:cs typeface="Century Gothic"/>
                <a:sym typeface="Century Gothic"/>
              </a:rPr>
              <a:t>Don’t see your birthday or anniversary? Notify the office so we can update our records &amp; celebrate with you!</a:t>
            </a:r>
            <a:endParaRPr dirty="0"/>
          </a:p>
        </p:txBody>
      </p:sp>
      <p:cxnSp>
        <p:nvCxnSpPr>
          <p:cNvPr id="103" name="Google Shape;103;p2"/>
          <p:cNvCxnSpPr/>
          <p:nvPr/>
        </p:nvCxnSpPr>
        <p:spPr>
          <a:xfrm>
            <a:off x="40731" y="2924670"/>
            <a:ext cx="3959427" cy="0"/>
          </a:xfrm>
          <a:prstGeom prst="straightConnector1">
            <a:avLst/>
          </a:prstGeom>
          <a:noFill/>
          <a:ln w="9525" cap="flat" cmpd="sng">
            <a:solidFill>
              <a:schemeClr val="dk1"/>
            </a:solidFill>
            <a:prstDash val="solid"/>
            <a:round/>
            <a:headEnd type="none" w="sm" len="sm"/>
            <a:tailEnd type="none" w="sm" len="sm"/>
          </a:ln>
        </p:spPr>
      </p:cxnSp>
      <p:sp>
        <p:nvSpPr>
          <p:cNvPr id="104" name="Google Shape;104;p2"/>
          <p:cNvSpPr txBox="1"/>
          <p:nvPr/>
        </p:nvSpPr>
        <p:spPr>
          <a:xfrm>
            <a:off x="-253978" y="2740004"/>
            <a:ext cx="41944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t>
            </a:r>
            <a:endParaRPr/>
          </a:p>
        </p:txBody>
      </p:sp>
      <p:sp>
        <p:nvSpPr>
          <p:cNvPr id="105" name="Google Shape;105;p2"/>
          <p:cNvSpPr txBox="1"/>
          <p:nvPr/>
        </p:nvSpPr>
        <p:spPr>
          <a:xfrm>
            <a:off x="1115948" y="-732147"/>
            <a:ext cx="374267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p:txBody>
      </p:sp>
      <p:pic>
        <p:nvPicPr>
          <p:cNvPr id="106" name="Google Shape;106;p2" descr="Graphical user interface&#10;&#10;Description automatically generated with low confidence"/>
          <p:cNvPicPr preferRelativeResize="0"/>
          <p:nvPr/>
        </p:nvPicPr>
        <p:blipFill rotWithShape="1">
          <a:blip r:embed="rId3">
            <a:alphaModFix/>
          </a:blip>
          <a:srcRect/>
          <a:stretch/>
        </p:blipFill>
        <p:spPr>
          <a:xfrm>
            <a:off x="432887" y="3922696"/>
            <a:ext cx="3206843" cy="787618"/>
          </a:xfrm>
          <a:prstGeom prst="rect">
            <a:avLst/>
          </a:prstGeom>
          <a:noFill/>
          <a:ln>
            <a:noFill/>
          </a:ln>
        </p:spPr>
      </p:pic>
      <p:pic>
        <p:nvPicPr>
          <p:cNvPr id="107" name="Google Shape;107;p2" descr="A qr code on a white background&#10;&#10;AI-generated content may be incorrect."/>
          <p:cNvPicPr preferRelativeResize="0"/>
          <p:nvPr/>
        </p:nvPicPr>
        <p:blipFill rotWithShape="1">
          <a:blip r:embed="rId4">
            <a:alphaModFix/>
          </a:blip>
          <a:srcRect/>
          <a:stretch/>
        </p:blipFill>
        <p:spPr>
          <a:xfrm>
            <a:off x="1227373" y="4744056"/>
            <a:ext cx="1617872" cy="1617872"/>
          </a:xfrm>
          <a:prstGeom prst="rect">
            <a:avLst/>
          </a:prstGeom>
          <a:noFill/>
          <a:ln>
            <a:noFill/>
          </a:ln>
        </p:spPr>
      </p:pic>
      <p:sp>
        <p:nvSpPr>
          <p:cNvPr id="108" name="Google Shape;108;p2"/>
          <p:cNvSpPr txBox="1"/>
          <p:nvPr/>
        </p:nvSpPr>
        <p:spPr>
          <a:xfrm>
            <a:off x="-103714" y="6326487"/>
            <a:ext cx="4572000"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chemeClr val="dk1"/>
                </a:solidFill>
                <a:latin typeface="Century Gothic"/>
                <a:ea typeface="Century Gothic"/>
                <a:cs typeface="Century Gothic"/>
                <a:sym typeface="Century Gothic"/>
              </a:rPr>
              <a:t>Please share so others can find us.  You can submit items for posting by emailing </a:t>
            </a:r>
            <a:r>
              <a:rPr lang="en-US" sz="1100" b="1" u="sng">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murrayhillumc@gmail.com</a:t>
            </a:r>
            <a:endParaRPr sz="1100" b="1">
              <a:solidFill>
                <a:schemeClr val="dk1"/>
              </a:solidFill>
              <a:latin typeface="Century Gothic"/>
              <a:ea typeface="Century Gothic"/>
              <a:cs typeface="Century Gothic"/>
              <a:sym typeface="Century Gothic"/>
            </a:endParaRPr>
          </a:p>
        </p:txBody>
      </p:sp>
      <p:pic>
        <p:nvPicPr>
          <p:cNvPr id="109" name="Google Shape;109;p2" descr="A bowl of money and coins&#10;&#10;AI-generated content may be incorrect."/>
          <p:cNvPicPr preferRelativeResize="0"/>
          <p:nvPr/>
        </p:nvPicPr>
        <p:blipFill rotWithShape="1">
          <a:blip r:embed="rId6">
            <a:alphaModFix/>
          </a:blip>
          <a:srcRect/>
          <a:stretch/>
        </p:blipFill>
        <p:spPr>
          <a:xfrm>
            <a:off x="7328269" y="-15722"/>
            <a:ext cx="1815731" cy="1013979"/>
          </a:xfrm>
          <a:prstGeom prst="rect">
            <a:avLst/>
          </a:prstGeom>
          <a:noFill/>
          <a:ln>
            <a:noFill/>
          </a:ln>
        </p:spPr>
      </p:pic>
      <p:sp>
        <p:nvSpPr>
          <p:cNvPr id="110" name="Google Shape;110;p2"/>
          <p:cNvSpPr txBox="1"/>
          <p:nvPr/>
        </p:nvSpPr>
        <p:spPr>
          <a:xfrm>
            <a:off x="4858625" y="98850"/>
            <a:ext cx="448186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Your financial support of </a:t>
            </a:r>
            <a:endParaRPr sz="1200" dirty="0"/>
          </a:p>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MHUMC is much needed </a:t>
            </a:r>
            <a:endParaRPr sz="1200" dirty="0"/>
          </a:p>
          <a:p>
            <a:pPr marL="0" marR="0" lvl="0" indent="0" algn="l" rtl="0">
              <a:spcBef>
                <a:spcPts val="0"/>
              </a:spcBef>
              <a:spcAft>
                <a:spcPts val="0"/>
              </a:spcAft>
              <a:buNone/>
            </a:pPr>
            <a:r>
              <a:rPr lang="en-US" sz="1200" dirty="0">
                <a:solidFill>
                  <a:schemeClr val="dk1"/>
                </a:solidFill>
                <a:latin typeface="Sorts Mill Goudy"/>
                <a:ea typeface="Sorts Mill Goudy"/>
                <a:cs typeface="Sorts Mill Goudy"/>
                <a:sym typeface="Sorts Mill Goudy"/>
              </a:rPr>
              <a:t>and greatly appreciated.</a:t>
            </a:r>
            <a:endParaRPr sz="1200" dirty="0"/>
          </a:p>
          <a:p>
            <a:pPr marL="0" marR="0" lvl="0" indent="0" algn="l" rtl="0">
              <a:spcBef>
                <a:spcPts val="0"/>
              </a:spcBef>
              <a:spcAft>
                <a:spcPts val="0"/>
              </a:spcAft>
              <a:buNone/>
            </a:pPr>
            <a:endParaRPr sz="1200" dirty="0">
              <a:solidFill>
                <a:schemeClr val="dk1"/>
              </a:solidFill>
              <a:latin typeface="Sorts Mill Goudy"/>
              <a:ea typeface="Sorts Mill Goudy"/>
              <a:cs typeface="Sorts Mill Goudy"/>
              <a:sym typeface="Sorts Mill Goudy"/>
            </a:endParaRPr>
          </a:p>
          <a:p>
            <a:pPr marL="0" marR="0" lvl="0" indent="0" algn="ctr" rtl="0">
              <a:spcBef>
                <a:spcPts val="0"/>
              </a:spcBef>
              <a:spcAft>
                <a:spcPts val="0"/>
              </a:spcAft>
              <a:buNone/>
            </a:pPr>
            <a:r>
              <a:rPr lang="en-US" sz="1200" dirty="0">
                <a:solidFill>
                  <a:schemeClr val="dk1"/>
                </a:solidFill>
                <a:latin typeface="Sorts Mill Goudy"/>
                <a:ea typeface="Sorts Mill Goudy"/>
                <a:cs typeface="Sorts Mill Goudy"/>
                <a:sym typeface="Sorts Mill Goudy"/>
              </a:rPr>
              <a:t>We have multiple giving options for convenience</a:t>
            </a:r>
            <a:r>
              <a:rPr lang="en-US" sz="1600" dirty="0">
                <a:solidFill>
                  <a:schemeClr val="dk1"/>
                </a:solidFill>
                <a:latin typeface="Sorts Mill Goudy"/>
                <a:ea typeface="Sorts Mill Goudy"/>
                <a:cs typeface="Sorts Mill Goudy"/>
                <a:sym typeface="Sorts Mill Goudy"/>
              </a:rPr>
              <a:t>: </a:t>
            </a:r>
            <a:endParaRPr sz="1200" dirty="0"/>
          </a:p>
        </p:txBody>
      </p:sp>
      <p:sp>
        <p:nvSpPr>
          <p:cNvPr id="111" name="Google Shape;111;p2"/>
          <p:cNvSpPr txBox="1"/>
          <p:nvPr/>
        </p:nvSpPr>
        <p:spPr>
          <a:xfrm>
            <a:off x="5433020" y="1209923"/>
            <a:ext cx="4960088" cy="8309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Cash or Check in Sunday offering plate</a:t>
            </a:r>
            <a:endParaRPr sz="1100" dirty="0"/>
          </a:p>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Mailing/dropping off check to church office </a:t>
            </a:r>
            <a:endParaRPr sz="1100" dirty="0"/>
          </a:p>
          <a:p>
            <a:pPr marL="285750" marR="0" lvl="0" indent="-285750" algn="l" rtl="0">
              <a:spcBef>
                <a:spcPts val="0"/>
              </a:spcBef>
              <a:spcAft>
                <a:spcPts val="0"/>
              </a:spcAft>
              <a:buClr>
                <a:schemeClr val="dk1"/>
              </a:buClr>
              <a:buSzPts val="1600"/>
              <a:buFont typeface="Arial"/>
              <a:buChar char="•"/>
            </a:pPr>
            <a:r>
              <a:rPr lang="en-US" sz="1200" dirty="0">
                <a:solidFill>
                  <a:schemeClr val="dk1"/>
                </a:solidFill>
                <a:latin typeface="Sorts Mill Goudy"/>
                <a:ea typeface="Sorts Mill Goudy"/>
                <a:cs typeface="Sorts Mill Goudy"/>
                <a:sym typeface="Sorts Mill Goudy"/>
              </a:rPr>
              <a:t>Bank Check mailed to church office </a:t>
            </a:r>
            <a:endParaRPr sz="1100" dirty="0"/>
          </a:p>
          <a:p>
            <a:pPr marL="285750" marR="0" lvl="0" indent="-285750" algn="l" rtl="0">
              <a:spcBef>
                <a:spcPts val="0"/>
              </a:spcBef>
              <a:spcAft>
                <a:spcPts val="0"/>
              </a:spcAft>
              <a:buClr>
                <a:schemeClr val="dk1"/>
              </a:buClr>
              <a:buSzPts val="1600"/>
              <a:buFont typeface="Arial"/>
              <a:buChar char="•"/>
            </a:pPr>
            <a:r>
              <a:rPr lang="en-US" sz="1200" dirty="0" err="1">
                <a:solidFill>
                  <a:schemeClr val="dk1"/>
                </a:solidFill>
                <a:latin typeface="Sorts Mill Goudy"/>
                <a:ea typeface="Sorts Mill Goudy"/>
                <a:cs typeface="Sorts Mill Goudy"/>
                <a:sym typeface="Sorts Mill Goudy"/>
              </a:rPr>
              <a:t>Paypal</a:t>
            </a:r>
            <a:r>
              <a:rPr lang="en-US" sz="1200" dirty="0">
                <a:solidFill>
                  <a:schemeClr val="dk1"/>
                </a:solidFill>
                <a:latin typeface="Sorts Mill Goudy"/>
                <a:ea typeface="Sorts Mill Goudy"/>
                <a:cs typeface="Sorts Mill Goudy"/>
                <a:sym typeface="Sorts Mill Goudy"/>
              </a:rPr>
              <a:t> by scanning QR Code below </a:t>
            </a:r>
            <a:endParaRPr sz="1100" dirty="0"/>
          </a:p>
        </p:txBody>
      </p:sp>
      <p:pic>
        <p:nvPicPr>
          <p:cNvPr id="112" name="Google Shape;112;p2" descr="A qr code with a logo&#10;&#10;AI-generated content may be incorrect."/>
          <p:cNvPicPr preferRelativeResize="0"/>
          <p:nvPr/>
        </p:nvPicPr>
        <p:blipFill rotWithShape="1">
          <a:blip r:embed="rId7">
            <a:alphaModFix/>
          </a:blip>
          <a:srcRect/>
          <a:stretch/>
        </p:blipFill>
        <p:spPr>
          <a:xfrm>
            <a:off x="6194754" y="2037802"/>
            <a:ext cx="1582310" cy="1459528"/>
          </a:xfrm>
          <a:prstGeom prst="rect">
            <a:avLst/>
          </a:prstGeom>
          <a:noFill/>
          <a:ln>
            <a:noFill/>
          </a:ln>
        </p:spPr>
      </p:pic>
      <p:sp>
        <p:nvSpPr>
          <p:cNvPr id="113" name="Google Shape;113;p2"/>
          <p:cNvSpPr txBox="1"/>
          <p:nvPr/>
        </p:nvSpPr>
        <p:spPr>
          <a:xfrm>
            <a:off x="752584" y="-10197"/>
            <a:ext cx="30534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Brush Script MT" panose="03060802040406070304" pitchFamily="66" charset="0"/>
                <a:sym typeface="Arial"/>
              </a:rPr>
              <a:t>Happy Birthday </a:t>
            </a:r>
            <a:endParaRPr sz="1100" dirty="0">
              <a:latin typeface="Brush Script MT" panose="03060802040406070304" pitchFamily="66" charset="0"/>
            </a:endParaRPr>
          </a:p>
        </p:txBody>
      </p:sp>
      <p:pic>
        <p:nvPicPr>
          <p:cNvPr id="114" name="Google Shape;114;p2" descr="A colorful cake with candles and balloons&#10;&#10;AI-generated content may be incorrect."/>
          <p:cNvPicPr preferRelativeResize="0"/>
          <p:nvPr/>
        </p:nvPicPr>
        <p:blipFill rotWithShape="1">
          <a:blip r:embed="rId8">
            <a:alphaModFix/>
          </a:blip>
          <a:srcRect/>
          <a:stretch/>
        </p:blipFill>
        <p:spPr>
          <a:xfrm>
            <a:off x="2455265" y="459953"/>
            <a:ext cx="972136" cy="906609"/>
          </a:xfrm>
          <a:prstGeom prst="rect">
            <a:avLst/>
          </a:prstGeom>
          <a:noFill/>
          <a:ln>
            <a:noFill/>
          </a:ln>
        </p:spPr>
      </p:pic>
      <p:sp>
        <p:nvSpPr>
          <p:cNvPr id="115" name="Google Shape;115;p2"/>
          <p:cNvSpPr txBox="1"/>
          <p:nvPr/>
        </p:nvSpPr>
        <p:spPr>
          <a:xfrm>
            <a:off x="164185" y="455890"/>
            <a:ext cx="229108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Amy Roberts – 5/7</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Lakiesha Adside – 5/19</a:t>
            </a:r>
          </a:p>
          <a:p>
            <a:pPr marL="0" marR="0" lvl="0" indent="0" algn="l" rtl="0">
              <a:spcBef>
                <a:spcPts val="0"/>
              </a:spcBef>
              <a:spcAft>
                <a:spcPts val="0"/>
              </a:spcAft>
              <a:buNone/>
            </a:pPr>
            <a:r>
              <a:rPr lang="en-US" sz="1400" dirty="0">
                <a:solidFill>
                  <a:schemeClr val="dk1"/>
                </a:solidFill>
                <a:latin typeface="Sorts Mill Goudy"/>
                <a:ea typeface="Sorts Mill Goudy"/>
                <a:cs typeface="Sorts Mill Goudy"/>
                <a:sym typeface="Sorts Mill Goudy"/>
              </a:rPr>
              <a:t>Julia May – 5/21</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Don Presley III – 5/21</a:t>
            </a:r>
          </a:p>
          <a:p>
            <a:pPr marL="0" marR="0" lvl="0" indent="0" algn="l" rtl="0">
              <a:spcBef>
                <a:spcPts val="0"/>
              </a:spcBef>
              <a:spcAft>
                <a:spcPts val="0"/>
              </a:spcAft>
              <a:buNone/>
            </a:pPr>
            <a:r>
              <a:rPr lang="en-US" dirty="0">
                <a:solidFill>
                  <a:schemeClr val="dk1"/>
                </a:solidFill>
                <a:latin typeface="Sorts Mill Goudy"/>
                <a:ea typeface="Sorts Mill Goudy"/>
                <a:cs typeface="Sorts Mill Goudy"/>
                <a:sym typeface="Sorts Mill Goudy"/>
              </a:rPr>
              <a:t>Rob Meyer – 5/27</a:t>
            </a:r>
            <a:endParaRPr lang="en-US" sz="1400" dirty="0">
              <a:solidFill>
                <a:schemeClr val="dk1"/>
              </a:solidFill>
              <a:latin typeface="Sorts Mill Goudy"/>
              <a:ea typeface="Sorts Mill Goudy"/>
              <a:cs typeface="Sorts Mill Goudy"/>
              <a:sym typeface="Sorts Mill Goudy"/>
            </a:endParaRPr>
          </a:p>
        </p:txBody>
      </p:sp>
      <p:sp>
        <p:nvSpPr>
          <p:cNvPr id="2" name="Google Shape;113;p2">
            <a:extLst>
              <a:ext uri="{FF2B5EF4-FFF2-40B4-BE49-F238E27FC236}">
                <a16:creationId xmlns:a16="http://schemas.microsoft.com/office/drawing/2014/main" id="{94C7704D-F3BB-DA9B-A6CE-F3EBB32E4287}"/>
              </a:ext>
            </a:extLst>
          </p:cNvPr>
          <p:cNvSpPr txBox="1"/>
          <p:nvPr/>
        </p:nvSpPr>
        <p:spPr>
          <a:xfrm>
            <a:off x="1607636" y="2297056"/>
            <a:ext cx="30534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Brush Script MT" panose="03060802040406070304" pitchFamily="66" charset="0"/>
                <a:sym typeface="Arial"/>
              </a:rPr>
              <a:t>Happy Anniversary</a:t>
            </a:r>
            <a:endParaRPr sz="1100" dirty="0">
              <a:latin typeface="Brush Script MT" panose="03060802040406070304" pitchFamily="66" charset="0"/>
            </a:endParaRPr>
          </a:p>
        </p:txBody>
      </p:sp>
      <p:pic>
        <p:nvPicPr>
          <p:cNvPr id="5" name="Picture 4">
            <a:extLst>
              <a:ext uri="{FF2B5EF4-FFF2-40B4-BE49-F238E27FC236}">
                <a16:creationId xmlns:a16="http://schemas.microsoft.com/office/drawing/2014/main" id="{46DC4B3E-86C1-F065-10B8-A155B2C2738F}"/>
              </a:ext>
            </a:extLst>
          </p:cNvPr>
          <p:cNvPicPr>
            <a:picLocks noChangeAspect="1"/>
          </p:cNvPicPr>
          <p:nvPr/>
        </p:nvPicPr>
        <p:blipFill>
          <a:blip r:embed="rId9"/>
          <a:stretch>
            <a:fillRect/>
          </a:stretch>
        </p:blipFill>
        <p:spPr>
          <a:xfrm>
            <a:off x="0" y="2065549"/>
            <a:ext cx="1245895" cy="847392"/>
          </a:xfrm>
          <a:prstGeom prst="rect">
            <a:avLst/>
          </a:prstGeom>
        </p:spPr>
      </p:pic>
      <p:cxnSp>
        <p:nvCxnSpPr>
          <p:cNvPr id="6" name="Google Shape;101;p2">
            <a:extLst>
              <a:ext uri="{FF2B5EF4-FFF2-40B4-BE49-F238E27FC236}">
                <a16:creationId xmlns:a16="http://schemas.microsoft.com/office/drawing/2014/main" id="{3109DADF-1E68-9E41-C3D4-422D898DF323}"/>
              </a:ext>
            </a:extLst>
          </p:cNvPr>
          <p:cNvCxnSpPr/>
          <p:nvPr/>
        </p:nvCxnSpPr>
        <p:spPr>
          <a:xfrm>
            <a:off x="5006195" y="3429000"/>
            <a:ext cx="3959427" cy="0"/>
          </a:xfrm>
          <a:prstGeom prst="straightConnector1">
            <a:avLst/>
          </a:prstGeom>
          <a:noFill/>
          <a:ln w="9525" cap="flat" cmpd="sng">
            <a:solidFill>
              <a:schemeClr val="dk1"/>
            </a:solidFill>
            <a:prstDash val="solid"/>
            <a:round/>
            <a:headEnd type="none" w="sm" len="sm"/>
            <a:tailEnd type="none" w="sm" len="sm"/>
          </a:ln>
        </p:spPr>
      </p:cxnSp>
      <p:pic>
        <p:nvPicPr>
          <p:cNvPr id="11" name="Picture 10">
            <a:extLst>
              <a:ext uri="{FF2B5EF4-FFF2-40B4-BE49-F238E27FC236}">
                <a16:creationId xmlns:a16="http://schemas.microsoft.com/office/drawing/2014/main" id="{FED8DA42-5255-81CF-4AD8-69EA6D014870}"/>
              </a:ext>
            </a:extLst>
          </p:cNvPr>
          <p:cNvPicPr>
            <a:picLocks noChangeAspect="1"/>
          </p:cNvPicPr>
          <p:nvPr/>
        </p:nvPicPr>
        <p:blipFill>
          <a:blip r:embed="rId10"/>
          <a:stretch>
            <a:fillRect/>
          </a:stretch>
        </p:blipFill>
        <p:spPr>
          <a:xfrm>
            <a:off x="5799373" y="3847555"/>
            <a:ext cx="2468215" cy="3236384"/>
          </a:xfrm>
          <a:prstGeom prst="rect">
            <a:avLst/>
          </a:prstGeom>
        </p:spPr>
      </p:pic>
      <p:sp>
        <p:nvSpPr>
          <p:cNvPr id="12" name="Google Shape;111;p2">
            <a:extLst>
              <a:ext uri="{FF2B5EF4-FFF2-40B4-BE49-F238E27FC236}">
                <a16:creationId xmlns:a16="http://schemas.microsoft.com/office/drawing/2014/main" id="{71E69706-16C6-FC3A-B2CB-4194BB15CE8D}"/>
              </a:ext>
            </a:extLst>
          </p:cNvPr>
          <p:cNvSpPr txBox="1"/>
          <p:nvPr/>
        </p:nvSpPr>
        <p:spPr>
          <a:xfrm>
            <a:off x="4858625" y="3478264"/>
            <a:ext cx="4106997" cy="369291"/>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buClr>
                <a:schemeClr val="dk1"/>
              </a:buClr>
              <a:buSzPts val="1600"/>
            </a:pPr>
            <a:r>
              <a:rPr lang="en-US" sz="1800" dirty="0">
                <a:solidFill>
                  <a:schemeClr val="dk1"/>
                </a:solidFill>
                <a:latin typeface="Sorts Mill Goudy"/>
                <a:ea typeface="Sorts Mill Goudy"/>
                <a:cs typeface="Sorts Mill Goudy"/>
                <a:sym typeface="Sorts Mill Goudy"/>
              </a:rPr>
              <a:t>Happy Mothers Day! </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pic>
        <p:nvPicPr>
          <p:cNvPr id="140" name="Google Shape;140;p5"/>
          <p:cNvPicPr preferRelativeResize="0"/>
          <p:nvPr/>
        </p:nvPicPr>
        <p:blipFill rotWithShape="1">
          <a:blip r:embed="rId3">
            <a:alphaModFix/>
          </a:blip>
          <a:srcRect/>
          <a:stretch/>
        </p:blipFill>
        <p:spPr>
          <a:xfrm>
            <a:off x="5426835" y="1583943"/>
            <a:ext cx="1304925" cy="1181100"/>
          </a:xfrm>
          <a:prstGeom prst="rect">
            <a:avLst/>
          </a:prstGeom>
          <a:noFill/>
          <a:ln>
            <a:noFill/>
          </a:ln>
        </p:spPr>
      </p:pic>
      <p:pic>
        <p:nvPicPr>
          <p:cNvPr id="141" name="Google Shape;141;p5"/>
          <p:cNvPicPr preferRelativeResize="0"/>
          <p:nvPr/>
        </p:nvPicPr>
        <p:blipFill rotWithShape="1">
          <a:blip r:embed="rId4">
            <a:alphaModFix/>
          </a:blip>
          <a:srcRect l="8988" t="8803" r="6084" b="7344"/>
          <a:stretch/>
        </p:blipFill>
        <p:spPr>
          <a:xfrm>
            <a:off x="972887" y="4993485"/>
            <a:ext cx="2416655" cy="740311"/>
          </a:xfrm>
          <a:prstGeom prst="rect">
            <a:avLst/>
          </a:prstGeom>
          <a:noFill/>
          <a:ln>
            <a:noFill/>
          </a:ln>
        </p:spPr>
      </p:pic>
      <p:sp>
        <p:nvSpPr>
          <p:cNvPr id="142" name="Google Shape;142;p5"/>
          <p:cNvSpPr/>
          <p:nvPr/>
        </p:nvSpPr>
        <p:spPr>
          <a:xfrm>
            <a:off x="5400136" y="134753"/>
            <a:ext cx="3743864"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sp>
        <p:nvSpPr>
          <p:cNvPr id="143" name="Google Shape;143;p5"/>
          <p:cNvSpPr/>
          <p:nvPr/>
        </p:nvSpPr>
        <p:spPr>
          <a:xfrm>
            <a:off x="0" y="457200"/>
            <a:ext cx="0" cy="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p:txBody>
      </p:sp>
      <p:pic>
        <p:nvPicPr>
          <p:cNvPr id="144" name="Google Shape;144;p5" descr="A picture containing text, clipart&#10;&#10;Description automatically generated"/>
          <p:cNvPicPr preferRelativeResize="0"/>
          <p:nvPr/>
        </p:nvPicPr>
        <p:blipFill rotWithShape="1">
          <a:blip r:embed="rId5">
            <a:alphaModFix/>
          </a:blip>
          <a:srcRect/>
          <a:stretch/>
        </p:blipFill>
        <p:spPr>
          <a:xfrm>
            <a:off x="1234477" y="1731953"/>
            <a:ext cx="3110638" cy="781047"/>
          </a:xfrm>
          <a:prstGeom prst="rect">
            <a:avLst/>
          </a:prstGeom>
          <a:noFill/>
          <a:ln>
            <a:noFill/>
          </a:ln>
        </p:spPr>
      </p:pic>
      <p:sp>
        <p:nvSpPr>
          <p:cNvPr id="145" name="Google Shape;145;p5"/>
          <p:cNvSpPr txBox="1"/>
          <p:nvPr/>
        </p:nvSpPr>
        <p:spPr>
          <a:xfrm>
            <a:off x="5465083" y="530407"/>
            <a:ext cx="3775951"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b="0" i="0">
              <a:solidFill>
                <a:srgbClr val="4E4A4A"/>
              </a:solidFill>
              <a:latin typeface="Arial"/>
              <a:ea typeface="Arial"/>
              <a:cs typeface="Arial"/>
              <a:sym typeface="Arial"/>
            </a:endParaRPr>
          </a:p>
          <a:p>
            <a:pPr marL="0" marR="0" lvl="0" indent="0" algn="l" rtl="0">
              <a:spcBef>
                <a:spcPts val="0"/>
              </a:spcBef>
              <a:spcAft>
                <a:spcPts val="0"/>
              </a:spcAft>
              <a:buNone/>
            </a:pPr>
            <a:r>
              <a:rPr lang="en-US" sz="1400" b="0" i="0">
                <a:solidFill>
                  <a:srgbClr val="222222"/>
                </a:solidFill>
                <a:latin typeface="Gill Sans"/>
                <a:ea typeface="Gill Sans"/>
                <a:cs typeface="Gill Sans"/>
                <a:sym typeface="Gill Sans"/>
              </a:rPr>
              <a:t>		</a:t>
            </a:r>
            <a:endParaRPr/>
          </a:p>
        </p:txBody>
      </p:sp>
      <p:sp>
        <p:nvSpPr>
          <p:cNvPr id="146" name="Google Shape;146;p5"/>
          <p:cNvSpPr txBox="1"/>
          <p:nvPr/>
        </p:nvSpPr>
        <p:spPr>
          <a:xfrm>
            <a:off x="8077360" y="-2212926"/>
            <a:ext cx="13968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Gill Sans"/>
                <a:ea typeface="Gill Sans"/>
                <a:cs typeface="Gill Sans"/>
                <a:sym typeface="Gill Sans"/>
              </a:rPr>
              <a:t>           </a:t>
            </a:r>
            <a:endParaRPr sz="1600">
              <a:solidFill>
                <a:srgbClr val="FF0000"/>
              </a:solidFill>
              <a:latin typeface="Gill Sans"/>
              <a:ea typeface="Gill Sans"/>
              <a:cs typeface="Gill Sans"/>
              <a:sym typeface="Gill Sans"/>
            </a:endParaRPr>
          </a:p>
        </p:txBody>
      </p:sp>
      <p:sp>
        <p:nvSpPr>
          <p:cNvPr id="147" name="Google Shape;147;p5"/>
          <p:cNvSpPr txBox="1"/>
          <p:nvPr/>
        </p:nvSpPr>
        <p:spPr>
          <a:xfrm>
            <a:off x="8284513" y="1060733"/>
            <a:ext cx="256901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200">
              <a:solidFill>
                <a:schemeClr val="dk1"/>
              </a:solidFill>
              <a:latin typeface="Gill Sans"/>
              <a:ea typeface="Gill Sans"/>
              <a:cs typeface="Gill Sans"/>
              <a:sym typeface="Gill Sans"/>
            </a:endParaRPr>
          </a:p>
          <a:p>
            <a:pPr marL="0" marR="0" lvl="0" indent="0" algn="l" rtl="0">
              <a:spcBef>
                <a:spcPts val="0"/>
              </a:spcBef>
              <a:spcAft>
                <a:spcPts val="0"/>
              </a:spcAft>
              <a:buNone/>
            </a:pPr>
            <a:endParaRPr sz="1800">
              <a:solidFill>
                <a:schemeClr val="dk1"/>
              </a:solidFill>
              <a:latin typeface="Gill Sans"/>
              <a:ea typeface="Gill Sans"/>
              <a:cs typeface="Gill Sans"/>
              <a:sym typeface="Gill Sans"/>
            </a:endParaRPr>
          </a:p>
          <a:p>
            <a:pPr marL="0" marR="0" lvl="0" indent="0" algn="ctr" rtl="0">
              <a:spcBef>
                <a:spcPts val="0"/>
              </a:spcBef>
              <a:spcAft>
                <a:spcPts val="0"/>
              </a:spcAft>
              <a:buNone/>
            </a:pPr>
            <a:endParaRPr sz="1600">
              <a:solidFill>
                <a:srgbClr val="0070C0"/>
              </a:solidFill>
              <a:latin typeface="Gill Sans"/>
              <a:ea typeface="Gill Sans"/>
              <a:cs typeface="Gill Sans"/>
              <a:sym typeface="Gill Sans"/>
            </a:endParaRPr>
          </a:p>
        </p:txBody>
      </p:sp>
      <p:sp>
        <p:nvSpPr>
          <p:cNvPr id="148" name="Google Shape;148;p5"/>
          <p:cNvSpPr txBox="1"/>
          <p:nvPr/>
        </p:nvSpPr>
        <p:spPr>
          <a:xfrm>
            <a:off x="5576291" y="903776"/>
            <a:ext cx="3303917"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68A70"/>
                </a:solidFill>
                <a:latin typeface="Gill Sans"/>
                <a:ea typeface="Gill Sans"/>
                <a:cs typeface="Gill Sans"/>
                <a:sym typeface="Gill Sans"/>
              </a:rPr>
              <a:t>  </a:t>
            </a:r>
            <a:endParaRPr/>
          </a:p>
          <a:p>
            <a:pPr marL="0" marR="0" lvl="0" indent="0" algn="l" rtl="0">
              <a:spcBef>
                <a:spcPts val="0"/>
              </a:spcBef>
              <a:spcAft>
                <a:spcPts val="0"/>
              </a:spcAft>
              <a:buNone/>
            </a:pPr>
            <a:r>
              <a:rPr lang="en-US" sz="1300" b="1">
                <a:solidFill>
                  <a:srgbClr val="368A70"/>
                </a:solidFill>
                <a:latin typeface="Gill Sans"/>
                <a:ea typeface="Gill Sans"/>
                <a:cs typeface="Gill Sans"/>
                <a:sym typeface="Gill Sans"/>
              </a:rPr>
              <a:t> </a:t>
            </a:r>
            <a:endParaRPr/>
          </a:p>
        </p:txBody>
      </p:sp>
      <p:sp>
        <p:nvSpPr>
          <p:cNvPr id="149" name="Google Shape;149;p5"/>
          <p:cNvSpPr txBox="1"/>
          <p:nvPr/>
        </p:nvSpPr>
        <p:spPr>
          <a:xfrm>
            <a:off x="6662435" y="5069289"/>
            <a:ext cx="2467309"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ONE COMMITTEE Tuesday, May 12</a:t>
            </a:r>
            <a:r>
              <a:rPr lang="en-US" sz="1600" baseline="30000" dirty="0">
                <a:solidFill>
                  <a:schemeClr val="dk1"/>
                </a:solidFill>
                <a:latin typeface="Gill Sans"/>
                <a:ea typeface="Gill Sans"/>
                <a:cs typeface="Gill Sans"/>
                <a:sym typeface="Gill Sans"/>
              </a:rPr>
              <a:t>th</a:t>
            </a:r>
            <a:r>
              <a:rPr lang="en-US" sz="1600" dirty="0">
                <a:solidFill>
                  <a:schemeClr val="dk1"/>
                </a:solidFill>
                <a:latin typeface="Gill Sans"/>
                <a:ea typeface="Gill Sans"/>
                <a:cs typeface="Gill Sans"/>
                <a:sym typeface="Gill Sans"/>
              </a:rPr>
              <a:t> at 7pm</a:t>
            </a:r>
            <a:endParaRPr dirty="0"/>
          </a:p>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Church Sanctuary</a:t>
            </a:r>
            <a:endParaRPr dirty="0"/>
          </a:p>
          <a:p>
            <a:pPr marL="0" marR="0" lvl="0" indent="0" algn="ctr" rtl="0">
              <a:spcBef>
                <a:spcPts val="0"/>
              </a:spcBef>
              <a:spcAft>
                <a:spcPts val="0"/>
              </a:spcAft>
              <a:buNone/>
            </a:pPr>
            <a:r>
              <a:rPr lang="en-US" sz="1600" u="sng" dirty="0">
                <a:solidFill>
                  <a:schemeClr val="dk1"/>
                </a:solidFill>
                <a:latin typeface="Gill Sans"/>
                <a:ea typeface="Gill Sans"/>
                <a:cs typeface="Gill Sans"/>
                <a:sym typeface="Gill Sans"/>
              </a:rPr>
              <a:t>All are invited!</a:t>
            </a:r>
            <a:endParaRPr sz="1600" dirty="0">
              <a:solidFill>
                <a:schemeClr val="dk1"/>
              </a:solidFill>
              <a:latin typeface="Gill Sans"/>
              <a:ea typeface="Gill Sans"/>
              <a:cs typeface="Gill Sans"/>
              <a:sym typeface="Gill Sans"/>
            </a:endParaRPr>
          </a:p>
        </p:txBody>
      </p:sp>
      <p:sp>
        <p:nvSpPr>
          <p:cNvPr id="150" name="Google Shape;150;p5"/>
          <p:cNvSpPr txBox="1"/>
          <p:nvPr/>
        </p:nvSpPr>
        <p:spPr>
          <a:xfrm>
            <a:off x="4795950" y="-1129580"/>
            <a:ext cx="36312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70C0"/>
                </a:solidFill>
                <a:latin typeface="Gill Sans"/>
                <a:ea typeface="Gill Sans"/>
                <a:cs typeface="Gill Sans"/>
                <a:sym typeface="Gill Sans"/>
              </a:rPr>
              <a:t>                        </a:t>
            </a:r>
            <a:endParaRPr/>
          </a:p>
          <a:p>
            <a:pPr marL="0" marR="0" lvl="0" indent="0" algn="l" rtl="0">
              <a:spcBef>
                <a:spcPts val="0"/>
              </a:spcBef>
              <a:spcAft>
                <a:spcPts val="0"/>
              </a:spcAft>
              <a:buNone/>
            </a:pPr>
            <a:endParaRPr sz="1200">
              <a:solidFill>
                <a:srgbClr val="0070C0"/>
              </a:solidFill>
              <a:latin typeface="Gill Sans"/>
              <a:ea typeface="Gill Sans"/>
              <a:cs typeface="Gill Sans"/>
              <a:sym typeface="Gill Sans"/>
            </a:endParaRPr>
          </a:p>
          <a:p>
            <a:pPr marL="0" marR="0" lvl="0" indent="0" algn="l" rtl="0">
              <a:spcBef>
                <a:spcPts val="0"/>
              </a:spcBef>
              <a:spcAft>
                <a:spcPts val="0"/>
              </a:spcAft>
              <a:buNone/>
            </a:pPr>
            <a:r>
              <a:rPr lang="en-US" sz="1200">
                <a:solidFill>
                  <a:srgbClr val="0070C0"/>
                </a:solidFill>
                <a:latin typeface="Gill Sans"/>
                <a:ea typeface="Gill Sans"/>
                <a:cs typeface="Gill Sans"/>
                <a:sym typeface="Gill Sans"/>
              </a:rPr>
              <a:t>                         </a:t>
            </a:r>
            <a:endParaRPr sz="1300">
              <a:solidFill>
                <a:schemeClr val="dk1"/>
              </a:solidFill>
              <a:latin typeface="Gill Sans"/>
              <a:ea typeface="Gill Sans"/>
              <a:cs typeface="Gill Sans"/>
              <a:sym typeface="Gill Sans"/>
            </a:endParaRPr>
          </a:p>
        </p:txBody>
      </p:sp>
      <p:pic>
        <p:nvPicPr>
          <p:cNvPr id="151" name="Google Shape;151;p5" descr="A picture containing text&#10;&#10;Description automatically generated"/>
          <p:cNvPicPr preferRelativeResize="0"/>
          <p:nvPr/>
        </p:nvPicPr>
        <p:blipFill rotWithShape="1">
          <a:blip r:embed="rId6">
            <a:alphaModFix/>
          </a:blip>
          <a:srcRect/>
          <a:stretch/>
        </p:blipFill>
        <p:spPr>
          <a:xfrm>
            <a:off x="851410" y="3143022"/>
            <a:ext cx="2756032" cy="445848"/>
          </a:xfrm>
          <a:prstGeom prst="rect">
            <a:avLst/>
          </a:prstGeom>
          <a:noFill/>
          <a:ln>
            <a:noFill/>
          </a:ln>
        </p:spPr>
      </p:pic>
      <p:sp>
        <p:nvSpPr>
          <p:cNvPr id="152" name="Google Shape;152;p5"/>
          <p:cNvSpPr txBox="1"/>
          <p:nvPr/>
        </p:nvSpPr>
        <p:spPr>
          <a:xfrm>
            <a:off x="581337" y="3911068"/>
            <a:ext cx="3296177" cy="8771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00" dirty="0">
                <a:solidFill>
                  <a:schemeClr val="dk1"/>
                </a:solidFill>
                <a:latin typeface="Gill Sans"/>
                <a:ea typeface="Gill Sans"/>
                <a:cs typeface="Gill Sans"/>
                <a:sym typeface="Gill Sans"/>
              </a:rPr>
              <a:t>Food Pantry: Saturday </a:t>
            </a:r>
            <a:br>
              <a:rPr lang="en-US" sz="1700" dirty="0">
                <a:solidFill>
                  <a:schemeClr val="dk1"/>
                </a:solidFill>
                <a:latin typeface="Gill Sans"/>
                <a:ea typeface="Gill Sans"/>
                <a:cs typeface="Gill Sans"/>
                <a:sym typeface="Gill Sans"/>
              </a:rPr>
            </a:br>
            <a:r>
              <a:rPr lang="en-US" sz="1700" dirty="0">
                <a:solidFill>
                  <a:schemeClr val="dk1"/>
                </a:solidFill>
                <a:latin typeface="Gill Sans"/>
                <a:ea typeface="Gill Sans"/>
                <a:cs typeface="Gill Sans"/>
                <a:sym typeface="Gill Sans"/>
              </a:rPr>
              <a:t>May 9</a:t>
            </a:r>
            <a:r>
              <a:rPr lang="en-US" sz="1700" baseline="30000" dirty="0">
                <a:solidFill>
                  <a:schemeClr val="dk1"/>
                </a:solidFill>
                <a:latin typeface="Gill Sans"/>
                <a:ea typeface="Gill Sans"/>
                <a:cs typeface="Gill Sans"/>
                <a:sym typeface="Gill Sans"/>
              </a:rPr>
              <a:t>th</a:t>
            </a:r>
            <a:r>
              <a:rPr lang="en-US" sz="1700" dirty="0">
                <a:solidFill>
                  <a:schemeClr val="dk1"/>
                </a:solidFill>
                <a:latin typeface="Gill Sans"/>
                <a:ea typeface="Gill Sans"/>
                <a:cs typeface="Gill Sans"/>
                <a:sym typeface="Gill Sans"/>
              </a:rPr>
              <a:t> from 12:00-1:30 while supplies last</a:t>
            </a:r>
            <a:endParaRPr dirty="0"/>
          </a:p>
        </p:txBody>
      </p:sp>
      <p:pic>
        <p:nvPicPr>
          <p:cNvPr id="153" name="Google Shape;153;p5" descr="A yellow post-it note with a red push pin attached to it&#10;&#10;Description automatically generated"/>
          <p:cNvPicPr preferRelativeResize="0"/>
          <p:nvPr/>
        </p:nvPicPr>
        <p:blipFill rotWithShape="1">
          <a:blip r:embed="rId7">
            <a:alphaModFix/>
          </a:blip>
          <a:srcRect/>
          <a:stretch/>
        </p:blipFill>
        <p:spPr>
          <a:xfrm>
            <a:off x="5465083" y="5238753"/>
            <a:ext cx="1326055" cy="907754"/>
          </a:xfrm>
          <a:prstGeom prst="rect">
            <a:avLst/>
          </a:prstGeom>
          <a:noFill/>
          <a:ln>
            <a:noFill/>
          </a:ln>
        </p:spPr>
      </p:pic>
      <p:pic>
        <p:nvPicPr>
          <p:cNvPr id="154" name="Google Shape;154;p5" descr="A group of people holding hands&#10;&#10;Description automatically generated"/>
          <p:cNvPicPr preferRelativeResize="0"/>
          <p:nvPr/>
        </p:nvPicPr>
        <p:blipFill rotWithShape="1">
          <a:blip r:embed="rId8">
            <a:alphaModFix/>
          </a:blip>
          <a:srcRect/>
          <a:stretch/>
        </p:blipFill>
        <p:spPr>
          <a:xfrm>
            <a:off x="395248" y="417393"/>
            <a:ext cx="1178283" cy="902229"/>
          </a:xfrm>
          <a:prstGeom prst="rect">
            <a:avLst/>
          </a:prstGeom>
          <a:noFill/>
          <a:ln>
            <a:noFill/>
          </a:ln>
        </p:spPr>
      </p:pic>
      <p:sp>
        <p:nvSpPr>
          <p:cNvPr id="155" name="Google Shape;155;p5"/>
          <p:cNvSpPr txBox="1"/>
          <p:nvPr/>
        </p:nvSpPr>
        <p:spPr>
          <a:xfrm>
            <a:off x="1687297" y="344276"/>
            <a:ext cx="206691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Gill Sans"/>
                <a:ea typeface="Gill Sans"/>
                <a:cs typeface="Gill Sans"/>
                <a:sym typeface="Gill Sans"/>
              </a:rPr>
              <a:t>Mary Martha Circle </a:t>
            </a:r>
            <a:endParaRPr dirty="0"/>
          </a:p>
          <a:p>
            <a:pPr marL="0" marR="0" lvl="0" indent="0" algn="ctr" rtl="0">
              <a:spcBef>
                <a:spcPts val="0"/>
              </a:spcBef>
              <a:spcAft>
                <a:spcPts val="0"/>
              </a:spcAft>
              <a:buNone/>
            </a:pPr>
            <a:r>
              <a:rPr lang="en-US" sz="1800" dirty="0">
                <a:solidFill>
                  <a:schemeClr val="dk1"/>
                </a:solidFill>
                <a:latin typeface="Gill Sans"/>
                <a:ea typeface="Gill Sans"/>
                <a:cs typeface="Gill Sans"/>
                <a:sym typeface="Gill Sans"/>
              </a:rPr>
              <a:t>May 7</a:t>
            </a:r>
            <a:r>
              <a:rPr lang="en-US" sz="1800" baseline="30000" dirty="0">
                <a:solidFill>
                  <a:schemeClr val="dk1"/>
                </a:solidFill>
                <a:latin typeface="Gill Sans"/>
                <a:ea typeface="Gill Sans"/>
                <a:cs typeface="Gill Sans"/>
                <a:sym typeface="Gill Sans"/>
              </a:rPr>
              <a:t>th</a:t>
            </a:r>
            <a:r>
              <a:rPr lang="en-US" sz="1800" dirty="0">
                <a:solidFill>
                  <a:schemeClr val="dk1"/>
                </a:solidFill>
                <a:latin typeface="Gill Sans"/>
                <a:ea typeface="Gill Sans"/>
                <a:cs typeface="Gill Sans"/>
                <a:sym typeface="Gill Sans"/>
              </a:rPr>
              <a:t> at 11 am</a:t>
            </a:r>
            <a:endParaRPr dirty="0"/>
          </a:p>
          <a:p>
            <a:pPr marL="0" marR="0" lvl="0" indent="0" algn="ctr" rtl="0">
              <a:spcBef>
                <a:spcPts val="0"/>
              </a:spcBef>
              <a:spcAft>
                <a:spcPts val="0"/>
              </a:spcAft>
              <a:buNone/>
            </a:pPr>
            <a:r>
              <a:rPr lang="en-US" sz="1800" dirty="0">
                <a:solidFill>
                  <a:schemeClr val="dk1"/>
                </a:solidFill>
                <a:latin typeface="Gill Sans"/>
                <a:ea typeface="Gill Sans"/>
                <a:cs typeface="Gill Sans"/>
                <a:sym typeface="Gill Sans"/>
              </a:rPr>
              <a:t>Fellowship hall</a:t>
            </a:r>
            <a:endParaRPr dirty="0"/>
          </a:p>
        </p:txBody>
      </p:sp>
      <p:sp>
        <p:nvSpPr>
          <p:cNvPr id="156" name="Google Shape;156;p5"/>
          <p:cNvSpPr txBox="1"/>
          <p:nvPr/>
        </p:nvSpPr>
        <p:spPr>
          <a:xfrm>
            <a:off x="286230" y="5733796"/>
            <a:ext cx="388639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May 22</a:t>
            </a:r>
            <a:r>
              <a:rPr lang="en-US" sz="1600" baseline="30000" dirty="0">
                <a:solidFill>
                  <a:schemeClr val="dk1"/>
                </a:solidFill>
                <a:latin typeface="Gill Sans"/>
                <a:ea typeface="Gill Sans"/>
                <a:cs typeface="Gill Sans"/>
                <a:sym typeface="Gill Sans"/>
              </a:rPr>
              <a:t>nd</a:t>
            </a:r>
            <a:r>
              <a:rPr lang="en-US" sz="1600" dirty="0">
                <a:solidFill>
                  <a:schemeClr val="dk1"/>
                </a:solidFill>
                <a:latin typeface="Gill Sans"/>
                <a:ea typeface="Gill Sans"/>
                <a:cs typeface="Gill Sans"/>
                <a:sym typeface="Gill Sans"/>
              </a:rPr>
              <a:t> at 6:00 pm! </a:t>
            </a:r>
            <a:endParaRPr dirty="0"/>
          </a:p>
          <a:p>
            <a:pPr marL="0" marR="0" lvl="0" indent="0" algn="ctr" rtl="0">
              <a:spcBef>
                <a:spcPts val="0"/>
              </a:spcBef>
              <a:spcAft>
                <a:spcPts val="0"/>
              </a:spcAft>
              <a:buNone/>
            </a:pPr>
            <a:r>
              <a:rPr lang="en-US" sz="1600" dirty="0">
                <a:solidFill>
                  <a:schemeClr val="dk1"/>
                </a:solidFill>
                <a:latin typeface="Gill Sans"/>
                <a:ea typeface="Gill Sans"/>
                <a:cs typeface="Gill Sans"/>
                <a:sym typeface="Gill Sans"/>
              </a:rPr>
              <a:t>Remember to Invite a friend! </a:t>
            </a:r>
            <a:endParaRPr dirty="0"/>
          </a:p>
        </p:txBody>
      </p:sp>
      <p:cxnSp>
        <p:nvCxnSpPr>
          <p:cNvPr id="157" name="Google Shape;157;p5"/>
          <p:cNvCxnSpPr/>
          <p:nvPr/>
        </p:nvCxnSpPr>
        <p:spPr>
          <a:xfrm rot="10800000">
            <a:off x="4569733" y="182314"/>
            <a:ext cx="0" cy="1340373"/>
          </a:xfrm>
          <a:prstGeom prst="straightConnector1">
            <a:avLst/>
          </a:prstGeom>
          <a:noFill/>
          <a:ln w="12700" cap="flat" cmpd="sng">
            <a:solidFill>
              <a:schemeClr val="dk1"/>
            </a:solidFill>
            <a:prstDash val="solid"/>
            <a:round/>
            <a:headEnd type="none" w="sm" len="sm"/>
            <a:tailEnd type="none" w="sm" len="sm"/>
          </a:ln>
        </p:spPr>
      </p:cxnSp>
      <p:sp>
        <p:nvSpPr>
          <p:cNvPr id="158" name="Google Shape;158;p5"/>
          <p:cNvSpPr txBox="1"/>
          <p:nvPr/>
        </p:nvSpPr>
        <p:spPr>
          <a:xfrm>
            <a:off x="5641120" y="1668994"/>
            <a:ext cx="3388267" cy="120032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  Chair Exercise Class </a:t>
            </a:r>
            <a:endParaRPr dirty="0"/>
          </a:p>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Every Monday at 9:00 am</a:t>
            </a:r>
            <a:endParaRPr dirty="0"/>
          </a:p>
          <a:p>
            <a:pPr marL="0" marR="0" lvl="0" indent="0" algn="r" rtl="0">
              <a:spcBef>
                <a:spcPts val="0"/>
              </a:spcBef>
              <a:spcAft>
                <a:spcPts val="0"/>
              </a:spcAft>
              <a:buNone/>
            </a:pPr>
            <a:r>
              <a:rPr lang="en-US" sz="1800" dirty="0">
                <a:solidFill>
                  <a:schemeClr val="dk1"/>
                </a:solidFill>
                <a:latin typeface="Gill Sans"/>
                <a:ea typeface="Gill Sans"/>
                <a:cs typeface="Gill Sans"/>
                <a:sym typeface="Gill Sans"/>
              </a:rPr>
              <a:t>In the Fellowship Hall</a:t>
            </a:r>
            <a:endParaRPr dirty="0"/>
          </a:p>
          <a:p>
            <a:pPr marL="0" marR="0" lvl="0" indent="0" algn="ctr" rtl="0">
              <a:spcBef>
                <a:spcPts val="0"/>
              </a:spcBef>
              <a:spcAft>
                <a:spcPts val="0"/>
              </a:spcAft>
              <a:buNone/>
            </a:pPr>
            <a:endParaRPr sz="1800" dirty="0">
              <a:solidFill>
                <a:srgbClr val="7030A0"/>
              </a:solidFill>
              <a:latin typeface="Gill Sans"/>
              <a:ea typeface="Gill Sans"/>
              <a:cs typeface="Gill Sans"/>
              <a:sym typeface="Gill Sans"/>
            </a:endParaRPr>
          </a:p>
        </p:txBody>
      </p:sp>
      <p:pic>
        <p:nvPicPr>
          <p:cNvPr id="159" name="Google Shape;159;p5" descr="A picture containing text, clipart&#10;&#10;Description automatically generated"/>
          <p:cNvPicPr preferRelativeResize="0"/>
          <p:nvPr/>
        </p:nvPicPr>
        <p:blipFill rotWithShape="1">
          <a:blip r:embed="rId9">
            <a:alphaModFix/>
          </a:blip>
          <a:srcRect/>
          <a:stretch/>
        </p:blipFill>
        <p:spPr>
          <a:xfrm>
            <a:off x="7273921" y="230765"/>
            <a:ext cx="1691520" cy="771598"/>
          </a:xfrm>
          <a:prstGeom prst="rect">
            <a:avLst/>
          </a:prstGeom>
          <a:noFill/>
          <a:ln>
            <a:noFill/>
          </a:ln>
        </p:spPr>
      </p:pic>
      <p:sp>
        <p:nvSpPr>
          <p:cNvPr id="160" name="Google Shape;160;p5"/>
          <p:cNvSpPr txBox="1"/>
          <p:nvPr/>
        </p:nvSpPr>
        <p:spPr>
          <a:xfrm>
            <a:off x="5155309" y="118462"/>
            <a:ext cx="3388267" cy="125880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Stop by the Thrift Store</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Every Saturday </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9 am – 1 pm</a:t>
            </a:r>
            <a:endParaRPr dirty="0"/>
          </a:p>
          <a:p>
            <a:pPr marL="0" marR="0" lvl="0" indent="0" algn="l" rtl="0">
              <a:lnSpc>
                <a:spcPct val="107000"/>
              </a:lnSpc>
              <a:spcBef>
                <a:spcPts val="0"/>
              </a:spcBef>
              <a:spcAft>
                <a:spcPts val="0"/>
              </a:spcAft>
              <a:buNone/>
            </a:pPr>
            <a:r>
              <a:rPr lang="en-US" sz="1800" dirty="0">
                <a:solidFill>
                  <a:schemeClr val="dk1"/>
                </a:solidFill>
                <a:latin typeface="Gill Sans"/>
                <a:ea typeface="Gill Sans"/>
                <a:cs typeface="Gill Sans"/>
                <a:sym typeface="Gill Sans"/>
              </a:rPr>
              <a:t>In the Talbot House</a:t>
            </a:r>
            <a:endParaRPr sz="1800" dirty="0">
              <a:solidFill>
                <a:schemeClr val="dk1"/>
              </a:solidFill>
              <a:latin typeface="Gill Sans"/>
              <a:ea typeface="Gill Sans"/>
              <a:cs typeface="Gill Sans"/>
              <a:sym typeface="Gill Sans"/>
            </a:endParaRPr>
          </a:p>
        </p:txBody>
      </p:sp>
      <p:pic>
        <p:nvPicPr>
          <p:cNvPr id="161" name="Google Shape;161;p5" descr="A logo with a cross and a blue sun&#10;&#10;AI-generated content may be incorrect."/>
          <p:cNvPicPr preferRelativeResize="0"/>
          <p:nvPr/>
        </p:nvPicPr>
        <p:blipFill rotWithShape="1">
          <a:blip r:embed="rId10">
            <a:alphaModFix/>
          </a:blip>
          <a:srcRect/>
          <a:stretch/>
        </p:blipFill>
        <p:spPr>
          <a:xfrm>
            <a:off x="8063501" y="3413446"/>
            <a:ext cx="960150" cy="918404"/>
          </a:xfrm>
          <a:prstGeom prst="rect">
            <a:avLst/>
          </a:prstGeom>
          <a:noFill/>
          <a:ln>
            <a:noFill/>
          </a:ln>
        </p:spPr>
      </p:pic>
      <p:sp>
        <p:nvSpPr>
          <p:cNvPr id="162" name="Google Shape;162;p5"/>
          <p:cNvSpPr txBox="1"/>
          <p:nvPr/>
        </p:nvSpPr>
        <p:spPr>
          <a:xfrm>
            <a:off x="5083671" y="3355615"/>
            <a:ext cx="3296177"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All Information for the January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newsletter is due to the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church office by </a:t>
            </a:r>
            <a:endParaRPr dirty="0"/>
          </a:p>
          <a:p>
            <a:pPr marL="0" marR="0" lvl="0" indent="0" algn="ctr" rtl="0">
              <a:spcBef>
                <a:spcPts val="0"/>
              </a:spcBef>
              <a:spcAft>
                <a:spcPts val="0"/>
              </a:spcAft>
              <a:buNone/>
            </a:pPr>
            <a:r>
              <a:rPr lang="en-US" sz="1400" dirty="0">
                <a:solidFill>
                  <a:schemeClr val="dk1"/>
                </a:solidFill>
                <a:latin typeface="Gill Sans"/>
                <a:ea typeface="Gill Sans"/>
                <a:cs typeface="Gill Sans"/>
                <a:sym typeface="Gill Sans"/>
              </a:rPr>
              <a:t>May 24</a:t>
            </a:r>
            <a:r>
              <a:rPr lang="en-US" sz="1400" baseline="30000" dirty="0">
                <a:solidFill>
                  <a:schemeClr val="dk1"/>
                </a:solidFill>
                <a:latin typeface="Gill Sans"/>
                <a:ea typeface="Gill Sans"/>
                <a:cs typeface="Gill Sans"/>
                <a:sym typeface="Gill Sans"/>
              </a:rPr>
              <a:t>th</a:t>
            </a:r>
            <a:r>
              <a:rPr lang="en-US" sz="1400" dirty="0">
                <a:solidFill>
                  <a:schemeClr val="dk1"/>
                </a:solidFill>
                <a:latin typeface="Gill Sans"/>
                <a:ea typeface="Gill Sans"/>
                <a:cs typeface="Gill Sans"/>
                <a:sym typeface="Gill Sans"/>
              </a:rPr>
              <a:t> </a:t>
            </a:r>
            <a:endParaRPr dirty="0"/>
          </a:p>
          <a:p>
            <a:pPr marL="0" marR="0" lvl="0" indent="0" algn="ctr" rtl="0">
              <a:spcBef>
                <a:spcPts val="0"/>
              </a:spcBef>
              <a:spcAft>
                <a:spcPts val="0"/>
              </a:spcAft>
              <a:buNone/>
            </a:pPr>
            <a:r>
              <a:rPr lang="en-US" sz="1400" i="1" dirty="0">
                <a:solidFill>
                  <a:schemeClr val="dk1"/>
                </a:solidFill>
                <a:latin typeface="Gill Sans"/>
                <a:ea typeface="Gill Sans"/>
                <a:cs typeface="Gill Sans"/>
                <a:sym typeface="Gill Sans"/>
              </a:rPr>
              <a:t>murrayhillumc@gmail.com</a:t>
            </a:r>
            <a:endParaRPr dirty="0"/>
          </a:p>
        </p:txBody>
      </p:sp>
      <p:sp>
        <p:nvSpPr>
          <p:cNvPr id="163" name="Google Shape;163;p5"/>
          <p:cNvSpPr txBox="1"/>
          <p:nvPr/>
        </p:nvSpPr>
        <p:spPr>
          <a:xfrm>
            <a:off x="352809" y="2174493"/>
            <a:ext cx="3564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Fellowship Hall</a:t>
            </a:r>
            <a:endParaRPr dirty="0"/>
          </a:p>
          <a:p>
            <a:pPr marL="0" marR="0" lvl="0" indent="0" algn="l" rtl="0">
              <a:spcBef>
                <a:spcPts val="0"/>
              </a:spcBef>
              <a:spcAft>
                <a:spcPts val="0"/>
              </a:spcAft>
              <a:buNone/>
            </a:pPr>
            <a:r>
              <a:rPr lang="en-US" sz="1800" dirty="0">
                <a:solidFill>
                  <a:schemeClr val="dk1"/>
                </a:solidFill>
                <a:latin typeface="Gill Sans"/>
                <a:ea typeface="Gill Sans"/>
                <a:cs typeface="Gill Sans"/>
                <a:sym typeface="Gill Sans"/>
              </a:rPr>
              <a:t>May 14th at 10:30 am</a:t>
            </a:r>
            <a:endParaRPr sz="1800" dirty="0">
              <a:solidFill>
                <a:schemeClr val="dk1"/>
              </a:solidFill>
              <a:latin typeface="Gill Sans"/>
              <a:ea typeface="Gill Sans"/>
              <a:cs typeface="Gill Sans"/>
              <a:sym typeface="Gill Sans"/>
            </a:endParaRPr>
          </a:p>
        </p:txBody>
      </p:sp>
      <p:cxnSp>
        <p:nvCxnSpPr>
          <p:cNvPr id="164" name="Google Shape;164;p5"/>
          <p:cNvCxnSpPr/>
          <p:nvPr/>
        </p:nvCxnSpPr>
        <p:spPr>
          <a:xfrm rot="10800000">
            <a:off x="4570997" y="1625747"/>
            <a:ext cx="0" cy="1340373"/>
          </a:xfrm>
          <a:prstGeom prst="straightConnector1">
            <a:avLst/>
          </a:prstGeom>
          <a:noFill/>
          <a:ln w="12700" cap="flat" cmpd="sng">
            <a:solidFill>
              <a:schemeClr val="dk1"/>
            </a:solidFill>
            <a:prstDash val="solid"/>
            <a:round/>
            <a:headEnd type="none" w="sm" len="sm"/>
            <a:tailEnd type="none" w="sm" len="sm"/>
          </a:ln>
        </p:spPr>
      </p:cxnSp>
      <p:cxnSp>
        <p:nvCxnSpPr>
          <p:cNvPr id="165" name="Google Shape;165;p5"/>
          <p:cNvCxnSpPr/>
          <p:nvPr/>
        </p:nvCxnSpPr>
        <p:spPr>
          <a:xfrm rot="10800000">
            <a:off x="4552740" y="3167024"/>
            <a:ext cx="0" cy="1340373"/>
          </a:xfrm>
          <a:prstGeom prst="straightConnector1">
            <a:avLst/>
          </a:prstGeom>
          <a:noFill/>
          <a:ln w="12700" cap="flat" cmpd="sng">
            <a:solidFill>
              <a:schemeClr val="dk1"/>
            </a:solidFill>
            <a:prstDash val="solid"/>
            <a:round/>
            <a:headEnd type="none" w="sm" len="sm"/>
            <a:tailEnd type="none" w="sm" len="sm"/>
          </a:ln>
        </p:spPr>
      </p:cxnSp>
      <p:cxnSp>
        <p:nvCxnSpPr>
          <p:cNvPr id="166" name="Google Shape;166;p5"/>
          <p:cNvCxnSpPr/>
          <p:nvPr/>
        </p:nvCxnSpPr>
        <p:spPr>
          <a:xfrm rot="10800000">
            <a:off x="4519822" y="4937711"/>
            <a:ext cx="0" cy="1340373"/>
          </a:xfrm>
          <a:prstGeom prst="straightConnector1">
            <a:avLst/>
          </a:prstGeom>
          <a:noFill/>
          <a:ln w="12700" cap="flat" cmpd="sng">
            <a:solidFill>
              <a:schemeClr val="dk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71">
          <a:extLst>
            <a:ext uri="{FF2B5EF4-FFF2-40B4-BE49-F238E27FC236}">
              <a16:creationId xmlns:a16="http://schemas.microsoft.com/office/drawing/2014/main" id="{7170D7F8-EA1A-16BB-9FD1-72C774C1B5D7}"/>
            </a:ext>
          </a:extLst>
        </p:cNvPr>
        <p:cNvGrpSpPr/>
        <p:nvPr/>
      </p:nvGrpSpPr>
      <p:grpSpPr>
        <a:xfrm>
          <a:off x="0" y="0"/>
          <a:ext cx="0" cy="0"/>
          <a:chOff x="0" y="0"/>
          <a:chExt cx="0" cy="0"/>
        </a:xfrm>
      </p:grpSpPr>
      <p:sp>
        <p:nvSpPr>
          <p:cNvPr id="172" name="Google Shape;172;p6">
            <a:extLst>
              <a:ext uri="{FF2B5EF4-FFF2-40B4-BE49-F238E27FC236}">
                <a16:creationId xmlns:a16="http://schemas.microsoft.com/office/drawing/2014/main" id="{AE1E79F0-2157-3182-1F12-090C01BDB455}"/>
              </a:ext>
            </a:extLst>
          </p:cNvPr>
          <p:cNvSpPr txBox="1">
            <a:spLocks noGrp="1"/>
          </p:cNvSpPr>
          <p:nvPr>
            <p:ph type="title"/>
          </p:nvPr>
        </p:nvSpPr>
        <p:spPr>
          <a:xfrm>
            <a:off x="2193924" y="346135"/>
            <a:ext cx="4756150" cy="522495"/>
          </a:xfrm>
          <a:prstGeom prst="rect">
            <a:avLst/>
          </a:prstGeom>
          <a:solidFill>
            <a:schemeClr val="lt1"/>
          </a:solidFill>
          <a:ln w="31750" cap="sq" cmpd="sng">
            <a:solidFill>
              <a:srgbClr val="3F3F3F"/>
            </a:solidFill>
            <a:prstDash val="solid"/>
            <a:miter lim="800000"/>
            <a:headEnd type="none" w="sm" len="sm"/>
            <a:tailEnd type="none" w="sm" len="sm"/>
          </a:ln>
        </p:spPr>
        <p:txBody>
          <a:bodyPr spcFirstLastPara="1" wrap="square" lIns="182875" tIns="182875" rIns="182875" bIns="182875" anchor="ctr" anchorCtr="0">
            <a:noAutofit/>
          </a:bodyPr>
          <a:lstStyle/>
          <a:p>
            <a:pPr marL="0" lvl="0" indent="0" algn="ctr" rtl="0">
              <a:lnSpc>
                <a:spcPct val="90000"/>
              </a:lnSpc>
              <a:spcBef>
                <a:spcPts val="0"/>
              </a:spcBef>
              <a:spcAft>
                <a:spcPts val="0"/>
              </a:spcAft>
              <a:buClr>
                <a:schemeClr val="dk1"/>
              </a:buClr>
              <a:buSzPts val="3600"/>
              <a:buFont typeface="Century Gothic"/>
              <a:buNone/>
            </a:pPr>
            <a:r>
              <a:rPr lang="en-US" sz="3600" b="1" dirty="0">
                <a:solidFill>
                  <a:schemeClr val="dk1"/>
                </a:solidFill>
                <a:latin typeface="Century Gothic"/>
                <a:ea typeface="Century Gothic"/>
                <a:cs typeface="Century Gothic"/>
                <a:sym typeface="Century Gothic"/>
              </a:rPr>
              <a:t>MAY 2026	</a:t>
            </a:r>
            <a:endParaRPr dirty="0"/>
          </a:p>
        </p:txBody>
      </p:sp>
      <p:graphicFrame>
        <p:nvGraphicFramePr>
          <p:cNvPr id="173" name="Google Shape;173;p6">
            <a:extLst>
              <a:ext uri="{FF2B5EF4-FFF2-40B4-BE49-F238E27FC236}">
                <a16:creationId xmlns:a16="http://schemas.microsoft.com/office/drawing/2014/main" id="{63A22F03-FCC8-712E-DB4C-DA8765B3925E}"/>
              </a:ext>
            </a:extLst>
          </p:cNvPr>
          <p:cNvGraphicFramePr/>
          <p:nvPr>
            <p:extLst>
              <p:ext uri="{D42A27DB-BD31-4B8C-83A1-F6EECF244321}">
                <p14:modId xmlns:p14="http://schemas.microsoft.com/office/powerpoint/2010/main" val="2961143822"/>
              </p:ext>
            </p:extLst>
          </p:nvPr>
        </p:nvGraphicFramePr>
        <p:xfrm>
          <a:off x="134754" y="996855"/>
          <a:ext cx="8829358" cy="5411542"/>
        </p:xfrm>
        <a:graphic>
          <a:graphicData uri="http://schemas.openxmlformats.org/drawingml/2006/table">
            <a:tbl>
              <a:tblPr firstRow="1" bandRow="1">
                <a:noFill/>
                <a:tableStyleId>{952C07EE-6697-4915-BB2F-173E750CABD4}</a:tableStyleId>
              </a:tblPr>
              <a:tblGrid>
                <a:gridCol w="1144953">
                  <a:extLst>
                    <a:ext uri="{9D8B030D-6E8A-4147-A177-3AD203B41FA5}">
                      <a16:colId xmlns:a16="http://schemas.microsoft.com/office/drawing/2014/main" val="20000"/>
                    </a:ext>
                  </a:extLst>
                </a:gridCol>
                <a:gridCol w="1342638">
                  <a:extLst>
                    <a:ext uri="{9D8B030D-6E8A-4147-A177-3AD203B41FA5}">
                      <a16:colId xmlns:a16="http://schemas.microsoft.com/office/drawing/2014/main" val="20001"/>
                    </a:ext>
                  </a:extLst>
                </a:gridCol>
                <a:gridCol w="1317283">
                  <a:extLst>
                    <a:ext uri="{9D8B030D-6E8A-4147-A177-3AD203B41FA5}">
                      <a16:colId xmlns:a16="http://schemas.microsoft.com/office/drawing/2014/main" val="20002"/>
                    </a:ext>
                  </a:extLst>
                </a:gridCol>
                <a:gridCol w="1262629">
                  <a:extLst>
                    <a:ext uri="{9D8B030D-6E8A-4147-A177-3AD203B41FA5}">
                      <a16:colId xmlns:a16="http://schemas.microsoft.com/office/drawing/2014/main" val="20003"/>
                    </a:ext>
                  </a:extLst>
                </a:gridCol>
                <a:gridCol w="1243431">
                  <a:extLst>
                    <a:ext uri="{9D8B030D-6E8A-4147-A177-3AD203B41FA5}">
                      <a16:colId xmlns:a16="http://schemas.microsoft.com/office/drawing/2014/main" val="20004"/>
                    </a:ext>
                  </a:extLst>
                </a:gridCol>
                <a:gridCol w="1249638">
                  <a:extLst>
                    <a:ext uri="{9D8B030D-6E8A-4147-A177-3AD203B41FA5}">
                      <a16:colId xmlns:a16="http://schemas.microsoft.com/office/drawing/2014/main" val="20005"/>
                    </a:ext>
                  </a:extLst>
                </a:gridCol>
                <a:gridCol w="1268786">
                  <a:extLst>
                    <a:ext uri="{9D8B030D-6E8A-4147-A177-3AD203B41FA5}">
                      <a16:colId xmlns:a16="http://schemas.microsoft.com/office/drawing/2014/main" val="20006"/>
                    </a:ext>
                  </a:extLst>
                </a:gridCol>
              </a:tblGrid>
              <a:tr h="310444">
                <a:tc>
                  <a:txBody>
                    <a:bodyPr/>
                    <a:lstStyle/>
                    <a:p>
                      <a:pPr marL="0" marR="0" lvl="0" indent="0" algn="ctr" rtl="0">
                        <a:spcBef>
                          <a:spcPts val="0"/>
                        </a:spcBef>
                        <a:spcAft>
                          <a:spcPts val="0"/>
                        </a:spcAft>
                        <a:buNone/>
                      </a:pPr>
                      <a:r>
                        <a:rPr lang="en-US" sz="1100" u="none" strike="noStrike" cap="none"/>
                        <a:t>SUN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MON</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TUE</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WED</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THUR</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FRI</a:t>
                      </a:r>
                      <a:endParaRPr sz="1100"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ctr" rtl="0">
                        <a:spcBef>
                          <a:spcPts val="0"/>
                        </a:spcBef>
                        <a:spcAft>
                          <a:spcPts val="0"/>
                        </a:spcAft>
                        <a:buNone/>
                      </a:pPr>
                      <a:r>
                        <a:rPr lang="en-US" sz="1100" u="none" strike="noStrike" cap="none"/>
                        <a:t>SAT</a:t>
                      </a:r>
                      <a:endParaRPr sz="1100" u="none" strike="noStrike" cap="none">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752507">
                <a:tc>
                  <a:txBody>
                    <a:bodyPr/>
                    <a:lstStyle/>
                    <a:p>
                      <a:pPr marL="0" marR="0" lvl="0" indent="0" algn="r" rtl="0">
                        <a:lnSpc>
                          <a:spcPct val="100000"/>
                        </a:lnSpc>
                        <a:spcBef>
                          <a:spcPts val="0"/>
                        </a:spcBef>
                        <a:spcAft>
                          <a:spcPts val="0"/>
                        </a:spcAft>
                        <a:buClr>
                          <a:schemeClr val="dk1"/>
                        </a:buClr>
                        <a:buSzPts val="1100"/>
                        <a:buFont typeface="Gill Sans"/>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Thrift Store</a:t>
                      </a:r>
                      <a:endParaRPr sz="1100" b="1" u="none" strike="noStrike" cap="none"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829062">
                <a:tc>
                  <a:txBody>
                    <a:bodyPr/>
                    <a:lstStyle/>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3</a:t>
                      </a:r>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Communion</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4</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Chair Exercises</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5</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1" u="none" strike="noStrike" cap="none" dirty="0">
                          <a:latin typeface="Century Gothic"/>
                          <a:ea typeface="Century Gothic"/>
                          <a:cs typeface="Century Gothic"/>
                          <a:sym typeface="Century Gothic"/>
                        </a:rPr>
                        <a:t>Bridges of Harmony</a:t>
                      </a:r>
                      <a:endParaRPr lang="en-US" sz="1100"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dirty="0"/>
                        <a:t>6</a:t>
                      </a:r>
                      <a:endParaRPr dirty="0"/>
                    </a:p>
                  </a:txBody>
                  <a:tcPr marL="91450" marR="91450" marT="45725" marB="45725"/>
                </a:tc>
                <a:tc>
                  <a:txBody>
                    <a:bodyPr/>
                    <a:lstStyle/>
                    <a:p>
                      <a:pPr marL="0" marR="0" lvl="0" indent="0" algn="r" rtl="0">
                        <a:spcBef>
                          <a:spcPts val="0"/>
                        </a:spcBef>
                        <a:spcAft>
                          <a:spcPts val="0"/>
                        </a:spcAft>
                        <a:buNone/>
                      </a:pPr>
                      <a:r>
                        <a:rPr lang="en-US" dirty="0"/>
                        <a:t>7</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Mary Martha Circle</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endParaRPr kumimoji="0" lang="en-US" sz="1100" b="0" i="0" u="none" strike="noStrike" kern="0" cap="none" spc="0" normalizeH="0" baseline="0" noProof="0" dirty="0">
                        <a:ln>
                          <a:noFill/>
                        </a:ln>
                        <a:solidFill>
                          <a:srgbClr val="000000"/>
                        </a:solidFill>
                        <a:effectLst/>
                        <a:uLnTx/>
                        <a:uFillTx/>
                        <a:latin typeface="Gill Sans MT"/>
                        <a:sym typeface="Arial"/>
                      </a:endParaRPr>
                    </a:p>
                  </a:txBody>
                  <a:tcPr marL="91450" marR="91450" marT="45725" marB="45725"/>
                </a:tc>
                <a:tc>
                  <a:txBody>
                    <a:bodyPr/>
                    <a:lstStyle/>
                    <a:p>
                      <a:pPr marL="0" marR="0" lvl="0" indent="0" algn="r" rtl="0">
                        <a:spcBef>
                          <a:spcPts val="0"/>
                        </a:spcBef>
                        <a:spcAft>
                          <a:spcPts val="0"/>
                        </a:spcAft>
                        <a:buNone/>
                      </a:pPr>
                      <a:r>
                        <a:rPr lang="en-US" dirty="0"/>
                        <a:t>8</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9</a:t>
                      </a:r>
                      <a:endParaRPr dirty="0"/>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Thrift Store</a:t>
                      </a:r>
                    </a:p>
                    <a:p>
                      <a:pPr marL="0" marR="0" lvl="0" indent="0" algn="r" rtl="0">
                        <a:lnSpc>
                          <a:spcPct val="100000"/>
                        </a:lnSpc>
                        <a:spcBef>
                          <a:spcPts val="0"/>
                        </a:spcBef>
                        <a:spcAft>
                          <a:spcPts val="0"/>
                        </a:spcAft>
                        <a:buClr>
                          <a:schemeClr val="dk1"/>
                        </a:buClr>
                        <a:buSzPts val="1100"/>
                        <a:buFont typeface="Gill Sans"/>
                        <a:buNone/>
                      </a:pPr>
                      <a:endParaRPr lang="en-US" sz="110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100"/>
                        <a:buFont typeface="Gill Sans"/>
                        <a:buNone/>
                      </a:pPr>
                      <a:r>
                        <a:rPr lang="en-US" sz="1100" b="1" u="none" strike="noStrike" cap="none" dirty="0">
                          <a:latin typeface="Century Gothic"/>
                          <a:ea typeface="Century Gothic"/>
                          <a:cs typeface="Century Gothic"/>
                          <a:sym typeface="Century Gothic"/>
                        </a:rPr>
                        <a:t>Food Pantry</a:t>
                      </a:r>
                      <a:endParaRPr sz="1100" b="1" u="none" strike="noStrike" cap="none"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878750">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10</a:t>
                      </a:r>
                    </a:p>
                    <a:p>
                      <a:pPr marL="0" marR="0" lvl="0" indent="0" algn="r" rtl="0">
                        <a:lnSpc>
                          <a:spcPct val="100000"/>
                        </a:lnSpc>
                        <a:spcBef>
                          <a:spcPts val="0"/>
                        </a:spcBef>
                        <a:spcAft>
                          <a:spcPts val="0"/>
                        </a:spcAft>
                        <a:buClr>
                          <a:schemeClr val="dk1"/>
                        </a:buClr>
                        <a:buSzPts val="1100"/>
                        <a:buFont typeface="Century Gothic"/>
                        <a:buNone/>
                      </a:pPr>
                      <a:endParaRPr lang="en-US" sz="1100" b="1" u="none" strike="noStrike" cap="none" dirty="0">
                        <a:latin typeface="Century Gothic"/>
                        <a:sym typeface="Century Gothic"/>
                      </a:endParaRP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Mothers Day</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sym typeface="Century Gothic"/>
                        </a:rPr>
                        <a:t>11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12</a:t>
                      </a:r>
                      <a:endParaRPr dirty="0"/>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100" b="1" u="none" strike="noStrike" cap="none" dirty="0">
                          <a:latin typeface="Century Gothic"/>
                          <a:ea typeface="Century Gothic"/>
                          <a:cs typeface="Century Gothic"/>
                          <a:sym typeface="Century Gothic"/>
                        </a:rPr>
                        <a:t>One Committee </a:t>
                      </a:r>
                      <a:endParaRPr lang="en-US" sz="1100"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13</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14</a:t>
                      </a:r>
                      <a:endParaRPr lang="en-US" sz="1100" b="1" u="none" strike="noStrike" cap="none" dirty="0">
                        <a:latin typeface="Century Gothic"/>
                        <a:sym typeface="Century Gothic"/>
                      </a:endParaRPr>
                    </a:p>
                    <a:p>
                      <a:pPr marL="0" marR="0" lvl="0" indent="0" algn="r" rtl="0">
                        <a:spcBef>
                          <a:spcPts val="0"/>
                        </a:spcBef>
                        <a:spcAft>
                          <a:spcPts val="0"/>
                        </a:spcAft>
                        <a:buNone/>
                      </a:pPr>
                      <a:r>
                        <a:rPr lang="en-US" sz="1100" b="1" u="none" strike="noStrike" cap="none" dirty="0">
                          <a:latin typeface="Century Gothic"/>
                          <a:sym typeface="Century Gothic"/>
                        </a:rPr>
                        <a:t>Young at Heart</a:t>
                      </a:r>
                    </a:p>
                    <a:p>
                      <a:pPr marL="0" marR="0" lvl="0" indent="0" algn="r" rtl="0">
                        <a:spcBef>
                          <a:spcPts val="0"/>
                        </a:spcBef>
                        <a:spcAft>
                          <a:spcPts val="0"/>
                        </a:spcAft>
                        <a:buNone/>
                      </a:pPr>
                      <a:endParaRPr lang="en-US" sz="1100" b="1" u="none" strike="noStrike" cap="none" dirty="0">
                        <a:latin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15</a:t>
                      </a:r>
                      <a:endParaRPr dirty="0"/>
                    </a:p>
                    <a:p>
                      <a:pPr marL="0" marR="0" lvl="0" indent="0" algn="r" rtl="0">
                        <a:spcBef>
                          <a:spcPts val="0"/>
                        </a:spcBef>
                        <a:spcAft>
                          <a:spcPts val="0"/>
                        </a:spcAft>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16</a:t>
                      </a:r>
                    </a:p>
                    <a:p>
                      <a:pPr marL="0" marR="0" lvl="0" indent="0" algn="r" rtl="0">
                        <a:spcBef>
                          <a:spcPts val="0"/>
                        </a:spcBef>
                        <a:spcAft>
                          <a:spcPts val="0"/>
                        </a:spcAft>
                        <a:buNone/>
                      </a:pPr>
                      <a:r>
                        <a:rPr lang="en-US" sz="1100" b="1" u="none" strike="noStrike" cap="none" dirty="0">
                          <a:latin typeface="Century Gothic"/>
                          <a:sym typeface="Century Gothic"/>
                        </a:rPr>
                        <a:t>Thrift Store</a:t>
                      </a:r>
                      <a:endParaRPr dirty="0"/>
                    </a:p>
                  </a:txBody>
                  <a:tcPr marL="91450" marR="91450" marT="45725" marB="45725"/>
                </a:tc>
                <a:extLst>
                  <a:ext uri="{0D108BD9-81ED-4DB2-BD59-A6C34878D82A}">
                    <a16:rowId xmlns:a16="http://schemas.microsoft.com/office/drawing/2014/main" val="10003"/>
                  </a:ext>
                </a:extLst>
              </a:tr>
              <a:tr h="696296">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17</a:t>
                      </a:r>
                    </a:p>
                    <a:p>
                      <a:pPr marL="0" marR="0" lvl="0" indent="0" algn="r" rtl="0">
                        <a:lnSpc>
                          <a:spcPct val="100000"/>
                        </a:lnSpc>
                        <a:spcBef>
                          <a:spcPts val="0"/>
                        </a:spcBef>
                        <a:spcAft>
                          <a:spcPts val="0"/>
                        </a:spcAft>
                        <a:buClr>
                          <a:schemeClr val="dk1"/>
                        </a:buClr>
                        <a:buSzPts val="1100"/>
                        <a:buFont typeface="Century Gothic"/>
                        <a:buNone/>
                      </a:pPr>
                      <a:endParaRPr lang="en-US" sz="1100" b="1" u="none" strike="noStrike" cap="none" dirty="0">
                        <a:latin typeface="Century Gothic"/>
                        <a:ea typeface="Century Gothic"/>
                        <a:cs typeface="Century Gothic"/>
                        <a:sym typeface="Century Gothic"/>
                      </a:endParaRP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Anniversary</a:t>
                      </a: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18</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Chair Exercises</a:t>
                      </a:r>
                    </a:p>
                    <a:p>
                      <a:pPr marL="0" marR="0" lvl="0" indent="0" algn="r" rtl="0">
                        <a:lnSpc>
                          <a:spcPct val="100000"/>
                        </a:lnSpc>
                        <a:spcBef>
                          <a:spcPts val="0"/>
                        </a:spcBef>
                        <a:spcAft>
                          <a:spcPts val="0"/>
                        </a:spcAft>
                        <a:buClr>
                          <a:schemeClr val="dk1"/>
                        </a:buClr>
                        <a:buSzPts val="1100"/>
                        <a:buFont typeface="Century Gothic"/>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19</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Bridges of Harmony</a:t>
                      </a:r>
                      <a:endParaRPr kumimoji="0" lang="en-US" sz="1400" b="0" i="0" u="none" strike="noStrike" kern="0" cap="none" spc="0" normalizeH="0" baseline="0" noProof="0" dirty="0">
                        <a:ln>
                          <a:noFill/>
                        </a:ln>
                        <a:solidFill>
                          <a:srgbClr val="000000"/>
                        </a:solidFill>
                        <a:effectLst/>
                        <a:uLnTx/>
                        <a:uFillTx/>
                        <a:latin typeface="Gill Sans MT"/>
                        <a:sym typeface="Arial"/>
                      </a:endParaRPr>
                    </a:p>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20</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21</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1" i="0" u="none" strike="noStrike" kern="0" cap="none" spc="0" normalizeH="0" baseline="0" noProof="0" dirty="0">
                        <a:ln>
                          <a:noFill/>
                        </a:ln>
                        <a:solidFill>
                          <a:srgbClr val="000000"/>
                        </a:solidFill>
                        <a:effectLst/>
                        <a:uLnTx/>
                        <a:uFillTx/>
                        <a:latin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endParaRPr kumimoji="0" lang="en-US" sz="1100" b="0" i="0" u="none" strike="noStrike" kern="0" cap="none" spc="0" normalizeH="0" baseline="0" noProof="0" dirty="0">
                        <a:ln>
                          <a:noFill/>
                        </a:ln>
                        <a:solidFill>
                          <a:srgbClr val="000000"/>
                        </a:solidFill>
                        <a:effectLst/>
                        <a:uLnTx/>
                        <a:uFillTx/>
                        <a:latin typeface="Gill Sans MT"/>
                        <a:sym typeface="Arial"/>
                      </a:endParaRPr>
                    </a:p>
                    <a:p>
                      <a:pPr marL="0" marR="0" lvl="0" indent="0" algn="r" rtl="0">
                        <a:lnSpc>
                          <a:spcPct val="100000"/>
                        </a:lnSpc>
                        <a:spcBef>
                          <a:spcPts val="0"/>
                        </a:spcBef>
                        <a:spcAft>
                          <a:spcPts val="0"/>
                        </a:spcAft>
                        <a:buClr>
                          <a:schemeClr val="dk1"/>
                        </a:buClr>
                        <a:buSzPts val="1100"/>
                        <a:buFont typeface="Century Gothic"/>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22</a:t>
                      </a:r>
                    </a:p>
                    <a:p>
                      <a:pPr marL="0" marR="0" lvl="0" indent="0" algn="r" rtl="0">
                        <a:spcBef>
                          <a:spcPts val="0"/>
                        </a:spcBef>
                        <a:spcAft>
                          <a:spcPts val="0"/>
                        </a:spcAft>
                        <a:buNone/>
                      </a:pPr>
                      <a:endParaRPr lang="en-US" sz="1100" b="1" u="none" strike="noStrike" cap="none" dirty="0">
                        <a:latin typeface="Century Gothic"/>
                        <a:sym typeface="Century Gothic"/>
                      </a:endParaRPr>
                    </a:p>
                    <a:p>
                      <a:pPr marL="0" marR="0" lvl="0" indent="0" algn="r" rtl="0">
                        <a:spcBef>
                          <a:spcPts val="0"/>
                        </a:spcBef>
                        <a:spcAft>
                          <a:spcPts val="0"/>
                        </a:spcAft>
                        <a:buNone/>
                      </a:pPr>
                      <a:endParaRPr lang="en-US" sz="1100" b="1" u="none" strike="noStrike" cap="none" dirty="0">
                        <a:latin typeface="Century Gothic"/>
                        <a:sym typeface="Century Gothic"/>
                      </a:endParaRPr>
                    </a:p>
                    <a:p>
                      <a:pPr marL="0" marR="0" lvl="0" indent="0" algn="r" rtl="0">
                        <a:spcBef>
                          <a:spcPts val="0"/>
                        </a:spcBef>
                        <a:spcAft>
                          <a:spcPts val="0"/>
                        </a:spcAft>
                        <a:buNone/>
                      </a:pPr>
                      <a:r>
                        <a:rPr lang="en-US" sz="1100" b="1" u="none" strike="noStrike" cap="none" dirty="0">
                          <a:latin typeface="Century Gothic"/>
                          <a:sym typeface="Century Gothic"/>
                        </a:rPr>
                        <a:t>Bingo Night</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23</a:t>
                      </a: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Thrift Store</a:t>
                      </a:r>
                      <a:endParaRPr dirty="0"/>
                    </a:p>
                  </a:txBody>
                  <a:tcPr marL="91450" marR="91450" marT="45725" marB="45725"/>
                </a:tc>
                <a:extLst>
                  <a:ext uri="{0D108BD9-81ED-4DB2-BD59-A6C34878D82A}">
                    <a16:rowId xmlns:a16="http://schemas.microsoft.com/office/drawing/2014/main" val="10004"/>
                  </a:ext>
                </a:extLst>
              </a:tr>
              <a:tr h="761726">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24</a:t>
                      </a:r>
                      <a:endParaRPr dirty="0"/>
                    </a:p>
                    <a:p>
                      <a:pPr marL="0" marR="0" lvl="0" indent="0" algn="r" rtl="0">
                        <a:lnSpc>
                          <a:spcPct val="100000"/>
                        </a:lnSpc>
                        <a:spcBef>
                          <a:spcPts val="0"/>
                        </a:spcBef>
                        <a:spcAft>
                          <a:spcPts val="0"/>
                        </a:spcAft>
                        <a:buClr>
                          <a:schemeClr val="dk1"/>
                        </a:buClr>
                        <a:buSzPts val="1100"/>
                        <a:buFont typeface="Gill Sans"/>
                        <a:buNone/>
                      </a:pPr>
                      <a:endParaRPr sz="1100" b="1" u="none" strike="noStrike" cap="none" dirty="0">
                        <a:latin typeface="Century Gothic"/>
                        <a:ea typeface="Century Gothic"/>
                        <a:cs typeface="Century Gothic"/>
                        <a:sym typeface="Century Gothic"/>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25</a:t>
                      </a:r>
                    </a:p>
                    <a:p>
                      <a:pPr marL="0" marR="0" lvl="0" indent="0" algn="r" rtl="0">
                        <a:spcBef>
                          <a:spcPts val="0"/>
                        </a:spcBef>
                        <a:spcAft>
                          <a:spcPts val="0"/>
                        </a:spcAft>
                        <a:buNone/>
                      </a:pPr>
                      <a:r>
                        <a:rPr lang="en-US" sz="1100" b="1" u="none" strike="noStrike" cap="none" dirty="0">
                          <a:latin typeface="Century Gothic"/>
                          <a:sym typeface="Century Gothic"/>
                        </a:rPr>
                        <a:t>Memorial Day</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26</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Bridges of Harmony</a:t>
                      </a:r>
                      <a:endParaRPr kumimoji="0" lang="en-US" sz="1400" b="0" i="0" u="none" strike="noStrike" kern="0" cap="none" spc="0" normalizeH="0" baseline="0" noProof="0" dirty="0">
                        <a:ln>
                          <a:noFill/>
                        </a:ln>
                        <a:solidFill>
                          <a:srgbClr val="000000"/>
                        </a:solidFill>
                        <a:effectLst/>
                        <a:uLnTx/>
                        <a:uFillTx/>
                        <a:latin typeface="Gill Sans MT"/>
                        <a:sym typeface="Arial"/>
                      </a:endParaRPr>
                    </a:p>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27</a:t>
                      </a:r>
                      <a:endParaRPr dirty="0"/>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28</a:t>
                      </a:r>
                    </a:p>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DLC Graduation</a:t>
                      </a:r>
                    </a:p>
                    <a:p>
                      <a:pPr marL="0" marR="0" lvl="0" indent="0" algn="r" rtl="0">
                        <a:spcBef>
                          <a:spcPts val="0"/>
                        </a:spcBef>
                        <a:spcAft>
                          <a:spcPts val="0"/>
                        </a:spcAft>
                        <a:buNone/>
                      </a:pPr>
                      <a:endParaRPr lang="en-US" sz="1100" b="1" u="none" strike="noStrike" cap="none" dirty="0">
                        <a:latin typeface="Century Gothic"/>
                        <a:ea typeface="Century Gothic"/>
                        <a:cs typeface="Century Gothic"/>
                        <a:sym typeface="Century Gothic"/>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Century Gothic"/>
                          <a:sym typeface="Century Gothic"/>
                        </a:rPr>
                        <a:t>Hour of Prayer</a:t>
                      </a:r>
                      <a:endParaRPr kumimoji="0" lang="en-US" sz="1100" b="0" i="0" u="none" strike="noStrike" kern="0" cap="none" spc="0" normalizeH="0" baseline="0" noProof="0" dirty="0">
                        <a:ln>
                          <a:noFill/>
                        </a:ln>
                        <a:solidFill>
                          <a:srgbClr val="000000"/>
                        </a:solidFill>
                        <a:effectLst/>
                        <a:uLnTx/>
                        <a:uFillTx/>
                        <a:latin typeface="Gill Sans MT"/>
                        <a:sym typeface="Arial"/>
                      </a:endParaRPr>
                    </a:p>
                  </a:txBody>
                  <a:tcPr marL="91450" marR="91450" marT="45725" marB="45725"/>
                </a:tc>
                <a:tc>
                  <a:txBody>
                    <a:bodyPr/>
                    <a:lstStyle/>
                    <a:p>
                      <a:pPr marL="0" marR="0" lvl="0" indent="0" algn="r" rtl="0">
                        <a:spcBef>
                          <a:spcPts val="0"/>
                        </a:spcBef>
                        <a:spcAft>
                          <a:spcPts val="0"/>
                        </a:spcAft>
                        <a:buNone/>
                      </a:pPr>
                      <a:r>
                        <a:rPr lang="en-US" sz="1100" b="1" u="none" strike="noStrike" cap="none" dirty="0">
                          <a:latin typeface="Century Gothic"/>
                          <a:ea typeface="Century Gothic"/>
                          <a:cs typeface="Century Gothic"/>
                          <a:sym typeface="Century Gothic"/>
                        </a:rPr>
                        <a:t>29</a:t>
                      </a:r>
                      <a:endParaRPr dirty="0"/>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30</a:t>
                      </a:r>
                    </a:p>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sym typeface="Century Gothic"/>
                        </a:rPr>
                        <a:t>Thrift Store </a:t>
                      </a:r>
                      <a:endParaRPr dirty="0"/>
                    </a:p>
                  </a:txBody>
                  <a:tcPr marL="91450" marR="91450" marT="45725" marB="45725"/>
                </a:tc>
                <a:extLst>
                  <a:ext uri="{0D108BD9-81ED-4DB2-BD59-A6C34878D82A}">
                    <a16:rowId xmlns:a16="http://schemas.microsoft.com/office/drawing/2014/main" val="10005"/>
                  </a:ext>
                </a:extLst>
              </a:tr>
              <a:tr h="757091">
                <a:tc>
                  <a:txBody>
                    <a:bodyPr/>
                    <a:lstStyle/>
                    <a:p>
                      <a:pPr marL="0" marR="0" lvl="0" indent="0" algn="r" rtl="0">
                        <a:lnSpc>
                          <a:spcPct val="100000"/>
                        </a:lnSpc>
                        <a:spcBef>
                          <a:spcPts val="0"/>
                        </a:spcBef>
                        <a:spcAft>
                          <a:spcPts val="0"/>
                        </a:spcAft>
                        <a:buClr>
                          <a:schemeClr val="dk1"/>
                        </a:buClr>
                        <a:buSzPts val="1100"/>
                        <a:buFont typeface="Century Gothic"/>
                        <a:buNone/>
                      </a:pPr>
                      <a:r>
                        <a:rPr lang="en-US" sz="1100" b="1" u="none" strike="noStrike" cap="none" dirty="0">
                          <a:latin typeface="Century Gothic"/>
                          <a:ea typeface="Century Gothic"/>
                          <a:cs typeface="Century Gothic"/>
                          <a:sym typeface="Century Gothic"/>
                        </a:rPr>
                        <a:t>31</a:t>
                      </a:r>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dirty="0"/>
                    </a:p>
                  </a:txBody>
                  <a:tcPr marL="91450" marR="91450" marT="45725" marB="45725"/>
                </a:tc>
                <a:tc>
                  <a:txBody>
                    <a:bodyPr/>
                    <a:lstStyle/>
                    <a:p>
                      <a:pPr marL="0" marR="0" lvl="0" indent="0" algn="r" rtl="0">
                        <a:spcBef>
                          <a:spcPts val="0"/>
                        </a:spcBef>
                        <a:spcAft>
                          <a:spcPts val="0"/>
                        </a:spcAft>
                        <a:buNone/>
                      </a:pPr>
                      <a:endParaRPr sz="1100" b="1" dirty="0">
                        <a:latin typeface="Century Gothic" panose="020B0502020202020204" pitchFamily="34" charset="0"/>
                      </a:endParaRPr>
                    </a:p>
                  </a:txBody>
                  <a:tcPr marL="91450" marR="91450" marT="45725" marB="45725"/>
                </a:tc>
                <a:tc>
                  <a:txBody>
                    <a:bodyPr/>
                    <a:lstStyle/>
                    <a:p>
                      <a:pPr marL="0" marR="0" lvl="0" indent="0" algn="r" rtl="0">
                        <a:spcBef>
                          <a:spcPts val="0"/>
                        </a:spcBef>
                        <a:spcAft>
                          <a:spcPts val="0"/>
                        </a:spcAft>
                        <a:buNone/>
                      </a:pPr>
                      <a:endParaRPr lang="en-US" sz="1100" b="1" dirty="0">
                        <a:latin typeface="Century Gothic" panose="020B0502020202020204" pitchFamily="34" charset="0"/>
                      </a:endParaRPr>
                    </a:p>
                  </a:txBody>
                  <a:tcPr marL="91450" marR="91450" marT="45725" marB="45725"/>
                </a:tc>
                <a:tc>
                  <a:txBody>
                    <a:bodyPr/>
                    <a:lstStyle/>
                    <a:p>
                      <a:pPr marL="0" marR="0" lvl="0" indent="0" algn="r" rtl="0">
                        <a:spcBef>
                          <a:spcPts val="0"/>
                        </a:spcBef>
                        <a:spcAft>
                          <a:spcPts val="0"/>
                        </a:spcAft>
                        <a:buNone/>
                      </a:pPr>
                      <a:endParaRPr sz="1100" b="1" dirty="0">
                        <a:latin typeface="Century Gothic" panose="020B0502020202020204" pitchFamily="34" charset="0"/>
                      </a:endParaRPr>
                    </a:p>
                  </a:txBody>
                  <a:tcPr marL="91450" marR="91450" marT="45725" marB="45725"/>
                </a:tc>
                <a:tc>
                  <a:txBody>
                    <a:bodyPr/>
                    <a:lstStyle/>
                    <a:p>
                      <a:pPr marL="0" marR="0" lvl="0" indent="0" algn="r" rtl="0">
                        <a:lnSpc>
                          <a:spcPct val="100000"/>
                        </a:lnSpc>
                        <a:spcBef>
                          <a:spcPts val="0"/>
                        </a:spcBef>
                        <a:spcAft>
                          <a:spcPts val="0"/>
                        </a:spcAft>
                        <a:buClr>
                          <a:schemeClr val="dk1"/>
                        </a:buClr>
                        <a:buSzPts val="1100"/>
                        <a:buFont typeface="Century Gothic"/>
                        <a:buNone/>
                      </a:pPr>
                      <a:endParaRPr sz="1100" b="1" dirty="0">
                        <a:latin typeface="Century Gothic" panose="020B0502020202020204" pitchFamily="34" charset="0"/>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8608218"/>
      </p:ext>
    </p:extLst>
  </p:cSld>
  <p:clrMapOvr>
    <a:masterClrMapping/>
  </p:clrMapOvr>
</p:sld>
</file>

<file path=ppt/theme/theme1.xml><?xml version="1.0" encoding="utf-8"?>
<a:theme xmlns:a="http://schemas.openxmlformats.org/drawingml/2006/main" name="Parcel">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1116</Words>
  <Application>Microsoft Office PowerPoint</Application>
  <PresentationFormat>On-screen Show (4:3)</PresentationFormat>
  <Paragraphs>208</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Brush Script MT</vt:lpstr>
      <vt:lpstr>Gill Sans MT</vt:lpstr>
      <vt:lpstr>Arial</vt:lpstr>
      <vt:lpstr>Abadi ExtraLight</vt:lpstr>
      <vt:lpstr>Gill Sans</vt:lpstr>
      <vt:lpstr>EB Garamond</vt:lpstr>
      <vt:lpstr>Noto Sans Symbols</vt:lpstr>
      <vt:lpstr>Century Gothic</vt:lpstr>
      <vt:lpstr>ADLaM Display</vt:lpstr>
      <vt:lpstr>Calibri</vt:lpstr>
      <vt:lpstr>Sorts Mill Goudy</vt:lpstr>
      <vt:lpstr>Parcel</vt:lpstr>
      <vt:lpstr>MAY 2026 NEWSLETTER  </vt:lpstr>
      <vt:lpstr>PowerPoint Presentation</vt:lpstr>
      <vt:lpstr>PowerPoint Presentation</vt:lpstr>
      <vt:lpstr>PowerPoint Presentation</vt:lpstr>
      <vt:lpstr>PowerPoint Presentation</vt:lpstr>
      <vt:lpstr>PowerPoint Presentation</vt:lpstr>
      <vt:lpstr>MAY 2026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Diane Jenkins</dc:creator>
  <cp:lastModifiedBy>Admin Assistant</cp:lastModifiedBy>
  <cp:revision>1</cp:revision>
  <cp:lastPrinted>2026-03-27T14:36:18Z</cp:lastPrinted>
  <dcterms:created xsi:type="dcterms:W3CDTF">2017-06-28T15:48:18Z</dcterms:created>
  <dcterms:modified xsi:type="dcterms:W3CDTF">2026-04-22T19:00:38Z</dcterms:modified>
</cp:coreProperties>
</file>