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65" r:id="rId3"/>
    <p:sldId id="259" r:id="rId4"/>
    <p:sldId id="257" r:id="rId5"/>
    <p:sldId id="260" r:id="rId6"/>
    <p:sldId id="266" r:id="rId7"/>
  </p:sldIdLst>
  <p:sldSz cx="9144000" cy="6858000" type="screen4x3"/>
  <p:notesSz cx="7102475" cy="9388475"/>
  <p:embeddedFontLst>
    <p:embeddedFont>
      <p:font typeface="ADLaM Display" panose="02010000000000000000" pitchFamily="2" charset="0"/>
      <p:regular r:id="rId9"/>
    </p:embeddedFont>
    <p:embeddedFont>
      <p:font typeface="Brush Script MT" panose="03060802040406070304" pitchFamily="66" charset="0"/>
      <p:italic r:id="rId10"/>
    </p:embeddedFont>
    <p:embeddedFont>
      <p:font typeface="Century Gothic" panose="020B0502020202020204" pitchFamily="34" charset="0"/>
      <p:regular r:id="rId11"/>
      <p:bold r:id="rId12"/>
      <p:italic r:id="rId13"/>
      <p:boldItalic r:id="rId14"/>
    </p:embeddedFont>
    <p:embeddedFont>
      <p:font typeface="EB Garamond" panose="00000500000000000000" pitchFamily="2" charset="0"/>
      <p:regular r:id="rId15"/>
      <p:bold r:id="rId16"/>
      <p:italic r:id="rId17"/>
      <p:boldItalic r:id="rId18"/>
    </p:embeddedFont>
    <p:embeddedFont>
      <p:font typeface="Gill Sans" panose="020B0604020202020204" charset="0"/>
      <p:regular r:id="rId19"/>
      <p:bold r:id="rId20"/>
    </p:embeddedFont>
    <p:embeddedFont>
      <p:font typeface="Gill Sans MT" panose="020B0502020104020203" pitchFamily="34" charset="0"/>
      <p:regular r:id="rId21"/>
      <p:bold r:id="rId22"/>
      <p:italic r:id="rId23"/>
      <p:boldItalic r:id="rId24"/>
    </p:embeddedFont>
    <p:embeddedFont>
      <p:font typeface="Sorts Mill Goudy" panose="020B0604020202020204" charset="0"/>
      <p:regular r:id="rId25"/>
      <p: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dK9nYIlcN11zrwTNBZ2BMbfn7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144C38-2354-4693-985E-DF4EC8B6DABD}" v="11" dt="2026-05-27T15:20:03.299"/>
  </p1510:revLst>
</p1510:revInfo>
</file>

<file path=ppt/tableStyles.xml><?xml version="1.0" encoding="utf-8"?>
<a:tblStyleLst xmlns:a="http://schemas.openxmlformats.org/drawingml/2006/main" def="{952C07EE-6697-4915-BB2F-173E750CABD4}">
  <a:tblStyle styleId="{952C07EE-6697-4915-BB2F-173E750CABD4}" styleName="Table_0">
    <a:wholeTbl>
      <a:tcTxStyle b="off" i="off">
        <a:font>
          <a:latin typeface="Gill Sans MT"/>
          <a:ea typeface="Gill Sans MT"/>
          <a:cs typeface="Gill Sans MT"/>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a:tcStyle>
        <a:tcBdr/>
      </a:tcStyle>
    </a:band2H>
    <a:band1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6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min Assistant" userId="72dfa6884d8be3ab" providerId="LiveId" clId="{0455D7E4-D8E7-49D1-A8CB-5AD53108732D}"/>
    <pc:docChg chg="undo custSel addSld delSld modSld sldOrd">
      <pc:chgData name="Admin Assistant" userId="72dfa6884d8be3ab" providerId="LiveId" clId="{0455D7E4-D8E7-49D1-A8CB-5AD53108732D}" dt="2026-05-27T15:22:34.329" v="8991" actId="20577"/>
      <pc:docMkLst>
        <pc:docMk/>
      </pc:docMkLst>
      <pc:sldChg chg="modSp mod">
        <pc:chgData name="Admin Assistant" userId="72dfa6884d8be3ab" providerId="LiveId" clId="{0455D7E4-D8E7-49D1-A8CB-5AD53108732D}" dt="2026-05-27T13:51:40.973" v="6017" actId="20577"/>
        <pc:sldMkLst>
          <pc:docMk/>
          <pc:sldMk cId="0" sldId="256"/>
        </pc:sldMkLst>
        <pc:spChg chg="mod">
          <ac:chgData name="Admin Assistant" userId="72dfa6884d8be3ab" providerId="LiveId" clId="{0455D7E4-D8E7-49D1-A8CB-5AD53108732D}" dt="2026-05-27T13:51:40.973" v="6017" actId="20577"/>
          <ac:spMkLst>
            <pc:docMk/>
            <pc:sldMk cId="0" sldId="256"/>
            <ac:spMk id="90" creationId="{00000000-0000-0000-0000-000000000000}"/>
          </ac:spMkLst>
        </pc:spChg>
      </pc:sldChg>
      <pc:sldChg chg="addSp delSp modSp mod">
        <pc:chgData name="Admin Assistant" userId="72dfa6884d8be3ab" providerId="LiveId" clId="{0455D7E4-D8E7-49D1-A8CB-5AD53108732D}" dt="2026-05-27T15:18:08.604" v="8972" actId="1076"/>
        <pc:sldMkLst>
          <pc:docMk/>
          <pc:sldMk cId="0" sldId="257"/>
        </pc:sldMkLst>
        <pc:spChg chg="del mod">
          <ac:chgData name="Admin Assistant" userId="72dfa6884d8be3ab" providerId="LiveId" clId="{0455D7E4-D8E7-49D1-A8CB-5AD53108732D}" dt="2026-05-27T15:17:18.340" v="8879" actId="478"/>
          <ac:spMkLst>
            <pc:docMk/>
            <pc:sldMk cId="0" sldId="257"/>
            <ac:spMk id="2" creationId="{94C7704D-F3BB-DA9B-A6CE-F3EBB32E4287}"/>
          </ac:spMkLst>
        </pc:spChg>
        <pc:spChg chg="mod">
          <ac:chgData name="Admin Assistant" userId="72dfa6884d8be3ab" providerId="LiveId" clId="{0455D7E4-D8E7-49D1-A8CB-5AD53108732D}" dt="2026-05-27T14:19:36.353" v="8355" actId="1076"/>
          <ac:spMkLst>
            <pc:docMk/>
            <pc:sldMk cId="0" sldId="257"/>
            <ac:spMk id="12" creationId="{71E69706-16C6-FC3A-B2CB-4194BB15CE8D}"/>
          </ac:spMkLst>
        </pc:spChg>
        <pc:spChg chg="mod">
          <ac:chgData name="Admin Assistant" userId="72dfa6884d8be3ab" providerId="LiveId" clId="{0455D7E4-D8E7-49D1-A8CB-5AD53108732D}" dt="2026-05-27T15:18:05.792" v="8971" actId="13926"/>
          <ac:spMkLst>
            <pc:docMk/>
            <pc:sldMk cId="0" sldId="257"/>
            <ac:spMk id="115" creationId="{00000000-0000-0000-0000-000000000000}"/>
          </ac:spMkLst>
        </pc:spChg>
        <pc:picChg chg="add mod">
          <ac:chgData name="Admin Assistant" userId="72dfa6884d8be3ab" providerId="LiveId" clId="{0455D7E4-D8E7-49D1-A8CB-5AD53108732D}" dt="2026-05-27T15:18:08.604" v="8972" actId="1076"/>
          <ac:picMkLst>
            <pc:docMk/>
            <pc:sldMk cId="0" sldId="257"/>
            <ac:picMk id="4" creationId="{2F772F75-3C09-6095-336D-183799B62B08}"/>
          </ac:picMkLst>
        </pc:picChg>
        <pc:picChg chg="del mod">
          <ac:chgData name="Admin Assistant" userId="72dfa6884d8be3ab" providerId="LiveId" clId="{0455D7E4-D8E7-49D1-A8CB-5AD53108732D}" dt="2026-05-27T15:17:16.997" v="8878" actId="478"/>
          <ac:picMkLst>
            <pc:docMk/>
            <pc:sldMk cId="0" sldId="257"/>
            <ac:picMk id="5" creationId="{46DC4B3E-86C1-F065-10B8-A155B2C2738F}"/>
          </ac:picMkLst>
        </pc:picChg>
        <pc:picChg chg="del">
          <ac:chgData name="Admin Assistant" userId="72dfa6884d8be3ab" providerId="LiveId" clId="{0455D7E4-D8E7-49D1-A8CB-5AD53108732D}" dt="2026-05-27T13:52:02.071" v="6020" actId="478"/>
          <ac:picMkLst>
            <pc:docMk/>
            <pc:sldMk cId="0" sldId="257"/>
            <ac:picMk id="11" creationId="{FED8DA42-5255-81CF-4AD8-69EA6D014870}"/>
          </ac:picMkLst>
        </pc:picChg>
        <pc:picChg chg="mod">
          <ac:chgData name="Admin Assistant" userId="72dfa6884d8be3ab" providerId="LiveId" clId="{0455D7E4-D8E7-49D1-A8CB-5AD53108732D}" dt="2026-05-27T14:11:13.808" v="8324" actId="1076"/>
          <ac:picMkLst>
            <pc:docMk/>
            <pc:sldMk cId="0" sldId="257"/>
            <ac:picMk id="112" creationId="{00000000-0000-0000-0000-000000000000}"/>
          </ac:picMkLst>
        </pc:picChg>
        <pc:picChg chg="mod">
          <ac:chgData name="Admin Assistant" userId="72dfa6884d8be3ab" providerId="LiveId" clId="{0455D7E4-D8E7-49D1-A8CB-5AD53108732D}" dt="2026-05-27T15:18:01.980" v="8969" actId="1076"/>
          <ac:picMkLst>
            <pc:docMk/>
            <pc:sldMk cId="0" sldId="257"/>
            <ac:picMk id="114" creationId="{00000000-0000-0000-0000-000000000000}"/>
          </ac:picMkLst>
        </pc:picChg>
      </pc:sldChg>
      <pc:sldChg chg="addSp delSp modSp mod">
        <pc:chgData name="Admin Assistant" userId="72dfa6884d8be3ab" providerId="LiveId" clId="{0455D7E4-D8E7-49D1-A8CB-5AD53108732D}" dt="2026-05-27T14:20:10.679" v="8376" actId="1076"/>
        <pc:sldMkLst>
          <pc:docMk/>
          <pc:sldMk cId="0" sldId="259"/>
        </pc:sldMkLst>
        <pc:spChg chg="mod">
          <ac:chgData name="Admin Assistant" userId="72dfa6884d8be3ab" providerId="LiveId" clId="{0455D7E4-D8E7-49D1-A8CB-5AD53108732D}" dt="2026-05-27T14:20:10.679" v="8376" actId="1076"/>
          <ac:spMkLst>
            <pc:docMk/>
            <pc:sldMk cId="0" sldId="259"/>
            <ac:spMk id="2" creationId="{8B7B521E-344A-ACCA-FC60-C3F468443B8F}"/>
          </ac:spMkLst>
        </pc:spChg>
        <pc:spChg chg="add del mod">
          <ac:chgData name="Admin Assistant" userId="72dfa6884d8be3ab" providerId="LiveId" clId="{0455D7E4-D8E7-49D1-A8CB-5AD53108732D}" dt="2026-05-27T14:19:47.165" v="8359" actId="478"/>
          <ac:spMkLst>
            <pc:docMk/>
            <pc:sldMk cId="0" sldId="259"/>
            <ac:spMk id="3" creationId="{4E78D268-1C28-F7C5-0E98-B4193812EE01}"/>
          </ac:spMkLst>
        </pc:spChg>
        <pc:spChg chg="add del mod">
          <ac:chgData name="Admin Assistant" userId="72dfa6884d8be3ab" providerId="LiveId" clId="{0455D7E4-D8E7-49D1-A8CB-5AD53108732D}" dt="2026-05-27T14:19:58.591" v="8372" actId="478"/>
          <ac:spMkLst>
            <pc:docMk/>
            <pc:sldMk cId="0" sldId="259"/>
            <ac:spMk id="5" creationId="{F85A098A-2000-075A-1140-EAE75B009C39}"/>
          </ac:spMkLst>
        </pc:spChg>
        <pc:picChg chg="mod">
          <ac:chgData name="Admin Assistant" userId="72dfa6884d8be3ab" providerId="LiveId" clId="{0455D7E4-D8E7-49D1-A8CB-5AD53108732D}" dt="2026-05-27T14:20:06.898" v="8375" actId="1076"/>
          <ac:picMkLst>
            <pc:docMk/>
            <pc:sldMk cId="0" sldId="259"/>
            <ac:picMk id="4" creationId="{832F5498-A45B-5932-87B0-C0DF5D875E98}"/>
          </ac:picMkLst>
        </pc:picChg>
      </pc:sldChg>
      <pc:sldChg chg="addSp delSp modSp mod">
        <pc:chgData name="Admin Assistant" userId="72dfa6884d8be3ab" providerId="LiveId" clId="{0455D7E4-D8E7-49D1-A8CB-5AD53108732D}" dt="2026-05-27T14:26:11.598" v="8569" actId="21"/>
        <pc:sldMkLst>
          <pc:docMk/>
          <pc:sldMk cId="0" sldId="260"/>
        </pc:sldMkLst>
        <pc:spChg chg="mod">
          <ac:chgData name="Admin Assistant" userId="72dfa6884d8be3ab" providerId="LiveId" clId="{0455D7E4-D8E7-49D1-A8CB-5AD53108732D}" dt="2026-05-27T14:25:04.021" v="8549" actId="13926"/>
          <ac:spMkLst>
            <pc:docMk/>
            <pc:sldMk cId="0" sldId="260"/>
            <ac:spMk id="149" creationId="{00000000-0000-0000-0000-000000000000}"/>
          </ac:spMkLst>
        </pc:spChg>
        <pc:spChg chg="mod">
          <ac:chgData name="Admin Assistant" userId="72dfa6884d8be3ab" providerId="LiveId" clId="{0455D7E4-D8E7-49D1-A8CB-5AD53108732D}" dt="2026-05-27T14:24:20.424" v="8501" actId="13926"/>
          <ac:spMkLst>
            <pc:docMk/>
            <pc:sldMk cId="0" sldId="260"/>
            <ac:spMk id="152" creationId="{00000000-0000-0000-0000-000000000000}"/>
          </ac:spMkLst>
        </pc:spChg>
        <pc:spChg chg="mod">
          <ac:chgData name="Admin Assistant" userId="72dfa6884d8be3ab" providerId="LiveId" clId="{0455D7E4-D8E7-49D1-A8CB-5AD53108732D}" dt="2026-05-27T14:23:13.315" v="8431" actId="20577"/>
          <ac:spMkLst>
            <pc:docMk/>
            <pc:sldMk cId="0" sldId="260"/>
            <ac:spMk id="155" creationId="{00000000-0000-0000-0000-000000000000}"/>
          </ac:spMkLst>
        </pc:spChg>
        <pc:spChg chg="mod">
          <ac:chgData name="Admin Assistant" userId="72dfa6884d8be3ab" providerId="LiveId" clId="{0455D7E4-D8E7-49D1-A8CB-5AD53108732D}" dt="2026-05-27T14:24:31.705" v="8526" actId="13926"/>
          <ac:spMkLst>
            <pc:docMk/>
            <pc:sldMk cId="0" sldId="260"/>
            <ac:spMk id="156" creationId="{00000000-0000-0000-0000-000000000000}"/>
          </ac:spMkLst>
        </pc:spChg>
        <pc:spChg chg="mod">
          <ac:chgData name="Admin Assistant" userId="72dfa6884d8be3ab" providerId="LiveId" clId="{0455D7E4-D8E7-49D1-A8CB-5AD53108732D}" dt="2026-05-27T14:25:37.739" v="8561" actId="20577"/>
          <ac:spMkLst>
            <pc:docMk/>
            <pc:sldMk cId="0" sldId="260"/>
            <ac:spMk id="158" creationId="{00000000-0000-0000-0000-000000000000}"/>
          </ac:spMkLst>
        </pc:spChg>
        <pc:spChg chg="mod">
          <ac:chgData name="Admin Assistant" userId="72dfa6884d8be3ab" providerId="LiveId" clId="{0455D7E4-D8E7-49D1-A8CB-5AD53108732D}" dt="2026-05-27T14:24:50.879" v="8538" actId="5793"/>
          <ac:spMkLst>
            <pc:docMk/>
            <pc:sldMk cId="0" sldId="260"/>
            <ac:spMk id="162" creationId="{00000000-0000-0000-0000-000000000000}"/>
          </ac:spMkLst>
        </pc:spChg>
        <pc:spChg chg="mod">
          <ac:chgData name="Admin Assistant" userId="72dfa6884d8be3ab" providerId="LiveId" clId="{0455D7E4-D8E7-49D1-A8CB-5AD53108732D}" dt="2026-05-27T14:24:09.159" v="8489" actId="1076"/>
          <ac:spMkLst>
            <pc:docMk/>
            <pc:sldMk cId="0" sldId="260"/>
            <ac:spMk id="163" creationId="{00000000-0000-0000-0000-000000000000}"/>
          </ac:spMkLst>
        </pc:spChg>
        <pc:cxnChg chg="add del mod">
          <ac:chgData name="Admin Assistant" userId="72dfa6884d8be3ab" providerId="LiveId" clId="{0455D7E4-D8E7-49D1-A8CB-5AD53108732D}" dt="2026-05-27T14:26:11.598" v="8569" actId="21"/>
          <ac:cxnSpMkLst>
            <pc:docMk/>
            <pc:sldMk cId="0" sldId="260"/>
            <ac:cxnSpMk id="3" creationId="{C01998A0-FF14-A65F-70EC-707254C90DDE}"/>
          </ac:cxnSpMkLst>
        </pc:cxnChg>
        <pc:cxnChg chg="mod">
          <ac:chgData name="Admin Assistant" userId="72dfa6884d8be3ab" providerId="LiveId" clId="{0455D7E4-D8E7-49D1-A8CB-5AD53108732D}" dt="2026-05-27T14:26:00.989" v="8564" actId="1076"/>
          <ac:cxnSpMkLst>
            <pc:docMk/>
            <pc:sldMk cId="0" sldId="260"/>
            <ac:cxnSpMk id="164" creationId="{00000000-0000-0000-0000-000000000000}"/>
          </ac:cxnSpMkLst>
        </pc:cxnChg>
        <pc:cxnChg chg="mod">
          <ac:chgData name="Admin Assistant" userId="72dfa6884d8be3ab" providerId="LiveId" clId="{0455D7E4-D8E7-49D1-A8CB-5AD53108732D}" dt="2026-05-27T14:26:03.239" v="8565" actId="1076"/>
          <ac:cxnSpMkLst>
            <pc:docMk/>
            <pc:sldMk cId="0" sldId="260"/>
            <ac:cxnSpMk id="165" creationId="{00000000-0000-0000-0000-000000000000}"/>
          </ac:cxnSpMkLst>
        </pc:cxnChg>
        <pc:cxnChg chg="mod">
          <ac:chgData name="Admin Assistant" userId="72dfa6884d8be3ab" providerId="LiveId" clId="{0455D7E4-D8E7-49D1-A8CB-5AD53108732D}" dt="2026-05-27T14:26:07.833" v="8567" actId="14100"/>
          <ac:cxnSpMkLst>
            <pc:docMk/>
            <pc:sldMk cId="0" sldId="260"/>
            <ac:cxnSpMk id="166" creationId="{00000000-0000-0000-0000-000000000000}"/>
          </ac:cxnSpMkLst>
        </pc:cxnChg>
      </pc:sldChg>
      <pc:sldChg chg="addSp delSp modSp del mod">
        <pc:chgData name="Admin Assistant" userId="72dfa6884d8be3ab" providerId="LiveId" clId="{0455D7E4-D8E7-49D1-A8CB-5AD53108732D}" dt="2026-05-27T14:25:07.068" v="8550" actId="47"/>
        <pc:sldMkLst>
          <pc:docMk/>
          <pc:sldMk cId="1898634130" sldId="262"/>
        </pc:sldMkLst>
        <pc:spChg chg="del mod">
          <ac:chgData name="Admin Assistant" userId="72dfa6884d8be3ab" providerId="LiveId" clId="{0455D7E4-D8E7-49D1-A8CB-5AD53108732D}" dt="2026-05-27T14:20:34.960" v="8382" actId="21"/>
          <ac:spMkLst>
            <pc:docMk/>
            <pc:sldMk cId="1898634130" sldId="262"/>
            <ac:spMk id="3" creationId="{B3DB4500-BD35-73E3-2BD0-0F18D7FDCBC2}"/>
          </ac:spMkLst>
        </pc:spChg>
        <pc:spChg chg="del mod">
          <ac:chgData name="Admin Assistant" userId="72dfa6884d8be3ab" providerId="LiveId" clId="{0455D7E4-D8E7-49D1-A8CB-5AD53108732D}" dt="2026-05-27T14:20:22.476" v="8378" actId="478"/>
          <ac:spMkLst>
            <pc:docMk/>
            <pc:sldMk cId="1898634130" sldId="262"/>
            <ac:spMk id="4" creationId="{53604E25-090A-DD15-9B6A-DED291D36EA4}"/>
          </ac:spMkLst>
        </pc:spChg>
        <pc:spChg chg="del">
          <ac:chgData name="Admin Assistant" userId="72dfa6884d8be3ab" providerId="LiveId" clId="{0455D7E4-D8E7-49D1-A8CB-5AD53108732D}" dt="2026-05-27T13:53:42.573" v="6074" actId="478"/>
          <ac:spMkLst>
            <pc:docMk/>
            <pc:sldMk cId="1898634130" sldId="262"/>
            <ac:spMk id="7" creationId="{4E4DA317-52ED-7351-C269-9E635CEC9DB0}"/>
          </ac:spMkLst>
        </pc:spChg>
        <pc:spChg chg="del mod">
          <ac:chgData name="Admin Assistant" userId="72dfa6884d8be3ab" providerId="LiveId" clId="{0455D7E4-D8E7-49D1-A8CB-5AD53108732D}" dt="2026-05-27T14:20:43.503" v="8385" actId="21"/>
          <ac:spMkLst>
            <pc:docMk/>
            <pc:sldMk cId="1898634130" sldId="262"/>
            <ac:spMk id="8" creationId="{CE830EAE-3D3E-62B9-FE7B-0FDBC3411A80}"/>
          </ac:spMkLst>
        </pc:spChg>
        <pc:spChg chg="del">
          <ac:chgData name="Admin Assistant" userId="72dfa6884d8be3ab" providerId="LiveId" clId="{0455D7E4-D8E7-49D1-A8CB-5AD53108732D}" dt="2026-05-27T13:53:37.791" v="6071" actId="478"/>
          <ac:spMkLst>
            <pc:docMk/>
            <pc:sldMk cId="1898634130" sldId="262"/>
            <ac:spMk id="9" creationId="{CD140A4C-6C02-9041-A0E3-8437A3A1DE12}"/>
          </ac:spMkLst>
        </pc:spChg>
        <pc:picChg chg="del">
          <ac:chgData name="Admin Assistant" userId="72dfa6884d8be3ab" providerId="LiveId" clId="{0455D7E4-D8E7-49D1-A8CB-5AD53108732D}" dt="2026-05-27T14:10:19.589" v="8282" actId="478"/>
          <ac:picMkLst>
            <pc:docMk/>
            <pc:sldMk cId="1898634130" sldId="262"/>
            <ac:picMk id="2" creationId="{91106AEB-D50E-5A54-9C31-E43E83CFF1A0}"/>
          </ac:picMkLst>
        </pc:picChg>
        <pc:picChg chg="del">
          <ac:chgData name="Admin Assistant" userId="72dfa6884d8be3ab" providerId="LiveId" clId="{0455D7E4-D8E7-49D1-A8CB-5AD53108732D}" dt="2026-05-27T13:53:35.604" v="6070" actId="478"/>
          <ac:picMkLst>
            <pc:docMk/>
            <pc:sldMk cId="1898634130" sldId="262"/>
            <ac:picMk id="5" creationId="{EC7C9F7D-183D-05A7-DCA8-20D73D4B67BC}"/>
          </ac:picMkLst>
        </pc:picChg>
        <pc:picChg chg="del">
          <ac:chgData name="Admin Assistant" userId="72dfa6884d8be3ab" providerId="LiveId" clId="{0455D7E4-D8E7-49D1-A8CB-5AD53108732D}" dt="2026-05-27T13:53:40.588" v="6073" actId="478"/>
          <ac:picMkLst>
            <pc:docMk/>
            <pc:sldMk cId="1898634130" sldId="262"/>
            <ac:picMk id="6" creationId="{242F06BD-02F0-1123-B36D-3BDA9206D79B}"/>
          </ac:picMkLst>
        </pc:picChg>
        <pc:picChg chg="add del mod">
          <ac:chgData name="Admin Assistant" userId="72dfa6884d8be3ab" providerId="LiveId" clId="{0455D7E4-D8E7-49D1-A8CB-5AD53108732D}" dt="2026-05-27T14:20:26.710" v="8379" actId="21"/>
          <ac:picMkLst>
            <pc:docMk/>
            <pc:sldMk cId="1898634130" sldId="262"/>
            <ac:picMk id="12" creationId="{41FE8D91-CAB5-8795-EF1D-56C03785C0A5}"/>
          </ac:picMkLst>
        </pc:picChg>
      </pc:sldChg>
      <pc:sldChg chg="del">
        <pc:chgData name="Admin Assistant" userId="72dfa6884d8be3ab" providerId="LiveId" clId="{0455D7E4-D8E7-49D1-A8CB-5AD53108732D}" dt="2026-05-27T13:52:20.936" v="6034" actId="47"/>
        <pc:sldMkLst>
          <pc:docMk/>
          <pc:sldMk cId="2348608218" sldId="264"/>
        </pc:sldMkLst>
      </pc:sldChg>
      <pc:sldChg chg="addSp delSp modSp mod">
        <pc:chgData name="Admin Assistant" userId="72dfa6884d8be3ab" providerId="LiveId" clId="{0455D7E4-D8E7-49D1-A8CB-5AD53108732D}" dt="2026-05-27T15:11:15.359" v="8767" actId="1076"/>
        <pc:sldMkLst>
          <pc:docMk/>
          <pc:sldMk cId="2929200178" sldId="265"/>
        </pc:sldMkLst>
        <pc:spChg chg="del mod">
          <ac:chgData name="Admin Assistant" userId="72dfa6884d8be3ab" providerId="LiveId" clId="{0455D7E4-D8E7-49D1-A8CB-5AD53108732D}" dt="2026-05-27T14:02:07.872" v="8147" actId="478"/>
          <ac:spMkLst>
            <pc:docMk/>
            <pc:sldMk cId="2929200178" sldId="265"/>
            <ac:spMk id="3" creationId="{BA9364F9-58E1-F43F-EE0E-414C1C5B9F7C}"/>
          </ac:spMkLst>
        </pc:spChg>
        <pc:spChg chg="add mod">
          <ac:chgData name="Admin Assistant" userId="72dfa6884d8be3ab" providerId="LiveId" clId="{0455D7E4-D8E7-49D1-A8CB-5AD53108732D}" dt="2026-05-27T14:25:57.051" v="8563" actId="1076"/>
          <ac:spMkLst>
            <pc:docMk/>
            <pc:sldMk cId="2929200178" sldId="265"/>
            <ac:spMk id="4" creationId="{B3DB4500-BD35-73E3-2BD0-0F18D7FDCBC2}"/>
          </ac:spMkLst>
        </pc:spChg>
        <pc:spChg chg="add mod">
          <ac:chgData name="Admin Assistant" userId="72dfa6884d8be3ab" providerId="LiveId" clId="{0455D7E4-D8E7-49D1-A8CB-5AD53108732D}" dt="2026-05-27T15:11:15.359" v="8767" actId="1076"/>
          <ac:spMkLst>
            <pc:docMk/>
            <pc:sldMk cId="2929200178" sldId="265"/>
            <ac:spMk id="7" creationId="{65241F03-F867-1A96-7D07-9A5AE324D577}"/>
          </ac:spMkLst>
        </pc:spChg>
        <pc:spChg chg="add mod">
          <ac:chgData name="Admin Assistant" userId="72dfa6884d8be3ab" providerId="LiveId" clId="{0455D7E4-D8E7-49D1-A8CB-5AD53108732D}" dt="2026-05-27T14:20:49.784" v="8387" actId="1076"/>
          <ac:spMkLst>
            <pc:docMk/>
            <pc:sldMk cId="2929200178" sldId="265"/>
            <ac:spMk id="8" creationId="{CE830EAE-3D3E-62B9-FE7B-0FDBC3411A80}"/>
          </ac:spMkLst>
        </pc:spChg>
        <pc:spChg chg="mod">
          <ac:chgData name="Admin Assistant" userId="72dfa6884d8be3ab" providerId="LiveId" clId="{0455D7E4-D8E7-49D1-A8CB-5AD53108732D}" dt="2026-05-27T14:02:46.518" v="8158" actId="20577"/>
          <ac:spMkLst>
            <pc:docMk/>
            <pc:sldMk cId="2929200178" sldId="265"/>
            <ac:spMk id="10" creationId="{A33FCEC5-C933-B157-24A0-5665110C4B71}"/>
          </ac:spMkLst>
        </pc:spChg>
        <pc:spChg chg="mod">
          <ac:chgData name="Admin Assistant" userId="72dfa6884d8be3ab" providerId="LiveId" clId="{0455D7E4-D8E7-49D1-A8CB-5AD53108732D}" dt="2026-05-27T14:03:40.939" v="8281" actId="20577"/>
          <ac:spMkLst>
            <pc:docMk/>
            <pc:sldMk cId="2929200178" sldId="265"/>
            <ac:spMk id="12" creationId="{64D33CBA-4096-5C21-05E3-DE984B8C1FD9}"/>
          </ac:spMkLst>
        </pc:spChg>
        <pc:picChg chg="add mod">
          <ac:chgData name="Admin Assistant" userId="72dfa6884d8be3ab" providerId="LiveId" clId="{0455D7E4-D8E7-49D1-A8CB-5AD53108732D}" dt="2026-05-27T14:20:31.663" v="8381" actId="1076"/>
          <ac:picMkLst>
            <pc:docMk/>
            <pc:sldMk cId="2929200178" sldId="265"/>
            <ac:picMk id="2" creationId="{41FE8D91-CAB5-8795-EF1D-56C03785C0A5}"/>
          </ac:picMkLst>
        </pc:picChg>
        <pc:cxnChg chg="add mod">
          <ac:chgData name="Admin Assistant" userId="72dfa6884d8be3ab" providerId="LiveId" clId="{0455D7E4-D8E7-49D1-A8CB-5AD53108732D}" dt="2026-05-27T14:26:19.333" v="8572" actId="14100"/>
          <ac:cxnSpMkLst>
            <pc:docMk/>
            <pc:sldMk cId="2929200178" sldId="265"/>
            <ac:cxnSpMk id="5" creationId="{C01998A0-FF14-A65F-70EC-707254C90DDE}"/>
          </ac:cxnSpMkLst>
        </pc:cxnChg>
      </pc:sldChg>
      <pc:sldChg chg="modSp add mod">
        <pc:chgData name="Admin Assistant" userId="72dfa6884d8be3ab" providerId="LiveId" clId="{0455D7E4-D8E7-49D1-A8CB-5AD53108732D}" dt="2026-05-27T15:22:34.329" v="8991" actId="20577"/>
        <pc:sldMkLst>
          <pc:docMk/>
          <pc:sldMk cId="80892348" sldId="266"/>
        </pc:sldMkLst>
        <pc:spChg chg="mod">
          <ac:chgData name="Admin Assistant" userId="72dfa6884d8be3ab" providerId="LiveId" clId="{0455D7E4-D8E7-49D1-A8CB-5AD53108732D}" dt="2026-05-11T19:36:35.019" v="5741" actId="20577"/>
          <ac:spMkLst>
            <pc:docMk/>
            <pc:sldMk cId="80892348" sldId="266"/>
            <ac:spMk id="172" creationId="{E842D6D3-4F85-2752-CD04-E1DCEA757265}"/>
          </ac:spMkLst>
        </pc:spChg>
        <pc:graphicFrameChg chg="mod modGraphic">
          <ac:chgData name="Admin Assistant" userId="72dfa6884d8be3ab" providerId="LiveId" clId="{0455D7E4-D8E7-49D1-A8CB-5AD53108732D}" dt="2026-05-27T15:22:34.329" v="8991" actId="20577"/>
          <ac:graphicFrameMkLst>
            <pc:docMk/>
            <pc:sldMk cId="80892348" sldId="266"/>
            <ac:graphicFrameMk id="173" creationId="{577CC45E-BFDA-64D3-828A-925305904C02}"/>
          </ac:graphicFrameMkLst>
        </pc:graphicFrameChg>
      </pc:sldChg>
      <pc:sldChg chg="modSp add del mod">
        <pc:chgData name="Admin Assistant" userId="72dfa6884d8be3ab" providerId="LiveId" clId="{0455D7E4-D8E7-49D1-A8CB-5AD53108732D}" dt="2026-05-27T13:52:22.046" v="6035" actId="47"/>
        <pc:sldMkLst>
          <pc:docMk/>
          <pc:sldMk cId="3954067300"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7"/>
            <a:ext cx="3078383" cy="471347"/>
          </a:xfrm>
          <a:prstGeom prst="rect">
            <a:avLst/>
          </a:prstGeom>
          <a:noFill/>
          <a:ln>
            <a:noFill/>
          </a:ln>
        </p:spPr>
        <p:txBody>
          <a:bodyPr spcFirstLastPara="1" wrap="square" lIns="92325" tIns="46150" rIns="92325" bIns="461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2491" y="7"/>
            <a:ext cx="3078383" cy="471347"/>
          </a:xfrm>
          <a:prstGeom prst="rect">
            <a:avLst/>
          </a:prstGeom>
          <a:noFill/>
          <a:ln>
            <a:noFill/>
          </a:ln>
        </p:spPr>
        <p:txBody>
          <a:bodyPr spcFirstLastPara="1" wrap="square" lIns="92325" tIns="46150" rIns="92325" bIns="461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8917131"/>
            <a:ext cx="3078383" cy="471347"/>
          </a:xfrm>
          <a:prstGeom prst="rect">
            <a:avLst/>
          </a:prstGeom>
          <a:noFill/>
          <a:ln>
            <a:noFill/>
          </a:ln>
        </p:spPr>
        <p:txBody>
          <a:bodyPr spcFirstLastPara="1" wrap="square" lIns="92325" tIns="46150" rIns="92325" bIns="461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710895" y="4517892"/>
            <a:ext cx="5680693" cy="3697033"/>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9C3893E4-C5C8-0BB1-2288-7322C485A512}"/>
            </a:ext>
          </a:extLst>
        </p:cNvPr>
        <p:cNvGrpSpPr/>
        <p:nvPr/>
      </p:nvGrpSpPr>
      <p:grpSpPr>
        <a:xfrm>
          <a:off x="0" y="0"/>
          <a:ext cx="0" cy="0"/>
          <a:chOff x="0" y="0"/>
          <a:chExt cx="0" cy="0"/>
        </a:xfrm>
      </p:grpSpPr>
      <p:sp>
        <p:nvSpPr>
          <p:cNvPr id="117" name="Google Shape;117;p3:notes">
            <a:extLst>
              <a:ext uri="{FF2B5EF4-FFF2-40B4-BE49-F238E27FC236}">
                <a16:creationId xmlns:a16="http://schemas.microsoft.com/office/drawing/2014/main" id="{25EE242C-BEF4-0BF5-9E09-377C29B127F2}"/>
              </a:ext>
            </a:extLst>
          </p:cNvPr>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a:extLst>
              <a:ext uri="{FF2B5EF4-FFF2-40B4-BE49-F238E27FC236}">
                <a16:creationId xmlns:a16="http://schemas.microsoft.com/office/drawing/2014/main" id="{0CD74792-179D-B86E-9089-63CF24A9F668}"/>
              </a:ext>
            </a:extLst>
          </p:cNvPr>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19" name="Google Shape;119;p3:notes">
            <a:extLst>
              <a:ext uri="{FF2B5EF4-FFF2-40B4-BE49-F238E27FC236}">
                <a16:creationId xmlns:a16="http://schemas.microsoft.com/office/drawing/2014/main" id="{1DE22947-E7F5-4DD5-0C29-9B7BFC779BA9}"/>
              </a:ext>
            </a:extLst>
          </p:cNvPr>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61408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710895" y="4517892"/>
            <a:ext cx="5680693" cy="3697033"/>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98" name="Google Shape;98;p2:notes"/>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710895" y="4517892"/>
            <a:ext cx="5680693" cy="3697033"/>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D840B26B-F287-4ADD-914E-F72354819311}"/>
            </a:ext>
          </a:extLst>
        </p:cNvPr>
        <p:cNvGrpSpPr/>
        <p:nvPr/>
      </p:nvGrpSpPr>
      <p:grpSpPr>
        <a:xfrm>
          <a:off x="0" y="0"/>
          <a:ext cx="0" cy="0"/>
          <a:chOff x="0" y="0"/>
          <a:chExt cx="0" cy="0"/>
        </a:xfrm>
      </p:grpSpPr>
      <p:sp>
        <p:nvSpPr>
          <p:cNvPr id="168" name="Google Shape;168;p6:notes">
            <a:extLst>
              <a:ext uri="{FF2B5EF4-FFF2-40B4-BE49-F238E27FC236}">
                <a16:creationId xmlns:a16="http://schemas.microsoft.com/office/drawing/2014/main" id="{D4CE439C-8F12-6D43-2A65-397729D16D11}"/>
              </a:ext>
            </a:extLst>
          </p:cNvPr>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6:notes">
            <a:extLst>
              <a:ext uri="{FF2B5EF4-FFF2-40B4-BE49-F238E27FC236}">
                <a16:creationId xmlns:a16="http://schemas.microsoft.com/office/drawing/2014/main" id="{48A7F230-69E0-53D2-63A3-89A6A1A6439B}"/>
              </a:ext>
            </a:extLst>
          </p:cNvPr>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70" name="Google Shape;170;p6:notes">
            <a:extLst>
              <a:ext uri="{FF2B5EF4-FFF2-40B4-BE49-F238E27FC236}">
                <a16:creationId xmlns:a16="http://schemas.microsoft.com/office/drawing/2014/main" id="{304CCFD2-5ADE-B4EC-BDF4-C128690CAF3A}"/>
              </a:ext>
            </a:extLst>
          </p:cNvPr>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1285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102240" y="2386744"/>
            <a:ext cx="693952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2021396" y="4352544"/>
            <a:ext cx="5101209"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1900"/>
              <a:buNone/>
              <a:defRPr sz="1900">
                <a:solidFill>
                  <a:srgbClr val="3F3F3F"/>
                </a:solidFil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3023931" y="1220159"/>
            <a:ext cx="3101983" cy="593775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7" name="Google Shape;77;p17"/>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rot="5400000">
            <a:off x="4525077" y="2902017"/>
            <a:ext cx="4983480" cy="1053966"/>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8"/>
          <p:cNvSpPr txBox="1">
            <a:spLocks noGrp="1"/>
          </p:cNvSpPr>
          <p:nvPr>
            <p:ph type="body" idx="1"/>
          </p:nvPr>
        </p:nvSpPr>
        <p:spPr>
          <a:xfrm rot="5400000">
            <a:off x="1472393" y="1070913"/>
            <a:ext cx="4983480" cy="471617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3" name="Google Shape;83;p1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1"/>
        <p:cNvGrpSpPr/>
        <p:nvPr/>
      </p:nvGrpSpPr>
      <p:grpSpPr>
        <a:xfrm>
          <a:off x="0" y="0"/>
          <a:ext cx="0" cy="0"/>
          <a:chOff x="0" y="0"/>
          <a:chExt cx="0" cy="0"/>
        </a:xfrm>
      </p:grpSpPr>
      <p:sp>
        <p:nvSpPr>
          <p:cNvPr id="22" name="Google Shape;22;p9"/>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8" name="Google Shape;28;p10"/>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0"/>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1106424" y="2386744"/>
            <a:ext cx="6940296"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1"/>
          <p:cNvSpPr txBox="1">
            <a:spLocks noGrp="1"/>
          </p:cNvSpPr>
          <p:nvPr>
            <p:ph type="body" idx="1"/>
          </p:nvPr>
        </p:nvSpPr>
        <p:spPr>
          <a:xfrm>
            <a:off x="2021396" y="4352465"/>
            <a:ext cx="5101209"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1900"/>
              <a:buNone/>
              <a:defRPr sz="1900">
                <a:solidFill>
                  <a:schemeClr val="dk1"/>
                </a:solidFill>
              </a:defRPr>
            </a:lvl1pPr>
            <a:lvl2pPr marL="914400" lvl="1" indent="-228600" algn="l">
              <a:lnSpc>
                <a:spcPct val="100000"/>
              </a:lnSpc>
              <a:spcBef>
                <a:spcPts val="1000"/>
              </a:spcBef>
              <a:spcAft>
                <a:spcPts val="0"/>
              </a:spcAft>
              <a:buSzPts val="1900"/>
              <a:buNone/>
              <a:defRPr sz="1900">
                <a:solidFill>
                  <a:srgbClr val="888888"/>
                </a:solidFill>
              </a:defRPr>
            </a:lvl2pPr>
            <a:lvl3pPr marL="1371600" lvl="2" indent="-228600" algn="l">
              <a:lnSpc>
                <a:spcPct val="100000"/>
              </a:lnSpc>
              <a:spcBef>
                <a:spcPts val="1000"/>
              </a:spcBef>
              <a:spcAft>
                <a:spcPts val="0"/>
              </a:spcAft>
              <a:buSzPts val="1800"/>
              <a:buNone/>
              <a:defRPr sz="1800">
                <a:solidFill>
                  <a:srgbClr val="888888"/>
                </a:solidFill>
              </a:defRPr>
            </a:lvl3pPr>
            <a:lvl4pPr marL="1828800" lvl="3" indent="-228600" algn="l">
              <a:lnSpc>
                <a:spcPct val="100000"/>
              </a:lnSpc>
              <a:spcBef>
                <a:spcPts val="1000"/>
              </a:spcBef>
              <a:spcAft>
                <a:spcPts val="0"/>
              </a:spcAft>
              <a:buSzPts val="1600"/>
              <a:buNone/>
              <a:defRPr sz="1600">
                <a:solidFill>
                  <a:srgbClr val="888888"/>
                </a:solidFill>
              </a:defRPr>
            </a:lvl4pPr>
            <a:lvl5pPr marL="2286000" lvl="4" indent="-228600" algn="l">
              <a:lnSpc>
                <a:spcPct val="100000"/>
              </a:lnSpc>
              <a:spcBef>
                <a:spcPts val="1000"/>
              </a:spcBef>
              <a:spcAft>
                <a:spcPts val="0"/>
              </a:spcAft>
              <a:buSzPts val="1600"/>
              <a:buNone/>
              <a:defRPr sz="1600">
                <a:solidFill>
                  <a:srgbClr val="888888"/>
                </a:solidFill>
              </a:defRPr>
            </a:lvl5pPr>
            <a:lvl6pPr marL="2743200" lvl="5" indent="-228600" algn="l">
              <a:lnSpc>
                <a:spcPct val="100000"/>
              </a:lnSpc>
              <a:spcBef>
                <a:spcPts val="1000"/>
              </a:spcBef>
              <a:spcAft>
                <a:spcPts val="0"/>
              </a:spcAft>
              <a:buSzPts val="1600"/>
              <a:buNone/>
              <a:defRPr sz="1600">
                <a:solidFill>
                  <a:srgbClr val="888888"/>
                </a:solidFill>
              </a:defRPr>
            </a:lvl6pPr>
            <a:lvl7pPr marL="3200400" lvl="6" indent="-228600" algn="l">
              <a:lnSpc>
                <a:spcPct val="100000"/>
              </a:lnSpc>
              <a:spcBef>
                <a:spcPts val="1000"/>
              </a:spcBef>
              <a:spcAft>
                <a:spcPts val="0"/>
              </a:spcAft>
              <a:buSzPts val="1600"/>
              <a:buNone/>
              <a:defRPr sz="1600">
                <a:solidFill>
                  <a:srgbClr val="888888"/>
                </a:solidFill>
              </a:defRPr>
            </a:lvl7pPr>
            <a:lvl8pPr marL="3657600" lvl="7" indent="-228600" algn="l">
              <a:lnSpc>
                <a:spcPct val="100000"/>
              </a:lnSpc>
              <a:spcBef>
                <a:spcPts val="1000"/>
              </a:spcBef>
              <a:spcAft>
                <a:spcPts val="0"/>
              </a:spcAft>
              <a:buSzPts val="1600"/>
              <a:buNone/>
              <a:defRPr sz="1600">
                <a:solidFill>
                  <a:srgbClr val="888888"/>
                </a:solidFill>
              </a:defRPr>
            </a:lvl8pPr>
            <a:lvl9pPr marL="4114800" lvl="8" indent="-228600" algn="l">
              <a:lnSpc>
                <a:spcPct val="100000"/>
              </a:lnSpc>
              <a:spcBef>
                <a:spcPts val="1000"/>
              </a:spcBef>
              <a:spcAft>
                <a:spcPts val="0"/>
              </a:spcAft>
              <a:buSzPts val="1600"/>
              <a:buNone/>
              <a:defRPr sz="1600">
                <a:solidFill>
                  <a:srgbClr val="888888"/>
                </a:solidFill>
              </a:defRPr>
            </a:lvl9pPr>
          </a:lstStyle>
          <a:p>
            <a:endParaRPr/>
          </a:p>
        </p:txBody>
      </p:sp>
      <p:sp>
        <p:nvSpPr>
          <p:cNvPr id="34" name="Google Shape;34;p11"/>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1"/>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2"/>
          <p:cNvSpPr txBox="1">
            <a:spLocks noGrp="1"/>
          </p:cNvSpPr>
          <p:nvPr>
            <p:ph type="body" idx="1"/>
          </p:nvPr>
        </p:nvSpPr>
        <p:spPr>
          <a:xfrm>
            <a:off x="1102239" y="2638044"/>
            <a:ext cx="3288023"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0" name="Google Shape;40;p12"/>
          <p:cNvSpPr txBox="1">
            <a:spLocks noGrp="1"/>
          </p:cNvSpPr>
          <p:nvPr>
            <p:ph type="body" idx="2"/>
          </p:nvPr>
        </p:nvSpPr>
        <p:spPr>
          <a:xfrm>
            <a:off x="4753737" y="2638044"/>
            <a:ext cx="3290516"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1" name="Google Shape;41;p12"/>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4"/>
        <p:cNvGrpSpPr/>
        <p:nvPr/>
      </p:nvGrpSpPr>
      <p:grpSpPr>
        <a:xfrm>
          <a:off x="0" y="0"/>
          <a:ext cx="0" cy="0"/>
          <a:chOff x="0" y="0"/>
          <a:chExt cx="0" cy="0"/>
        </a:xfrm>
      </p:grpSpPr>
      <p:sp>
        <p:nvSpPr>
          <p:cNvPr id="45" name="Google Shape;45;p13"/>
          <p:cNvSpPr txBox="1">
            <a:spLocks noGrp="1"/>
          </p:cNvSpPr>
          <p:nvPr>
            <p:ph type="body" idx="1"/>
          </p:nvPr>
        </p:nvSpPr>
        <p:spPr>
          <a:xfrm>
            <a:off x="1102239" y="2313434"/>
            <a:ext cx="3288024"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46" name="Google Shape;46;p13"/>
          <p:cNvSpPr txBox="1">
            <a:spLocks noGrp="1"/>
          </p:cNvSpPr>
          <p:nvPr>
            <p:ph type="body" idx="2"/>
          </p:nvPr>
        </p:nvSpPr>
        <p:spPr>
          <a:xfrm>
            <a:off x="1102239" y="3143250"/>
            <a:ext cx="328802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7" name="Google Shape;47;p13"/>
          <p:cNvSpPr txBox="1">
            <a:spLocks noGrp="1"/>
          </p:cNvSpPr>
          <p:nvPr>
            <p:ph type="body" idx="3"/>
          </p:nvPr>
        </p:nvSpPr>
        <p:spPr>
          <a:xfrm>
            <a:off x="4753737" y="3143250"/>
            <a:ext cx="3290516"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8" name="Google Shape;48;p13"/>
          <p:cNvSpPr txBox="1">
            <a:spLocks noGrp="1"/>
          </p:cNvSpPr>
          <p:nvPr>
            <p:ph type="body" idx="4"/>
          </p:nvPr>
        </p:nvSpPr>
        <p:spPr>
          <a:xfrm>
            <a:off x="4753737" y="2313434"/>
            <a:ext cx="3290516"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49" name="Google Shape;49;p13"/>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3"/>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13"/>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4"/>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p:nvPr/>
        </p:nvSpPr>
        <p:spPr>
          <a:xfrm>
            <a:off x="0" y="0"/>
            <a:ext cx="457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txBox="1">
            <a:spLocks noGrp="1"/>
          </p:cNvSpPr>
          <p:nvPr>
            <p:ph type="title"/>
          </p:nvPr>
        </p:nvSpPr>
        <p:spPr>
          <a:xfrm>
            <a:off x="640703" y="2243829"/>
            <a:ext cx="3290594"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5"/>
          <p:cNvSpPr txBox="1">
            <a:spLocks noGrp="1"/>
          </p:cNvSpPr>
          <p:nvPr>
            <p:ph type="body" idx="1"/>
          </p:nvPr>
        </p:nvSpPr>
        <p:spPr>
          <a:xfrm>
            <a:off x="5052060" y="804672"/>
            <a:ext cx="361188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62" name="Google Shape;62;p15"/>
          <p:cNvSpPr txBox="1">
            <a:spLocks noGrp="1"/>
          </p:cNvSpPr>
          <p:nvPr>
            <p:ph type="body" idx="2"/>
          </p:nvPr>
        </p:nvSpPr>
        <p:spPr>
          <a:xfrm>
            <a:off x="862965" y="3549918"/>
            <a:ext cx="284607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63" name="Google Shape;63;p15"/>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640703" y="6236208"/>
            <a:ext cx="3806398"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6"/>
        <p:cNvGrpSpPr/>
        <p:nvPr/>
      </p:nvGrpSpPr>
      <p:grpSpPr>
        <a:xfrm>
          <a:off x="0" y="0"/>
          <a:ext cx="0" cy="0"/>
          <a:chOff x="0" y="0"/>
          <a:chExt cx="0" cy="0"/>
        </a:xfrm>
      </p:grpSpPr>
      <p:sp>
        <p:nvSpPr>
          <p:cNvPr id="67" name="Google Shape;67;p16"/>
          <p:cNvSpPr/>
          <p:nvPr/>
        </p:nvSpPr>
        <p:spPr>
          <a:xfrm>
            <a:off x="0" y="0"/>
            <a:ext cx="457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6"/>
          <p:cNvSpPr txBox="1">
            <a:spLocks noGrp="1"/>
          </p:cNvSpPr>
          <p:nvPr>
            <p:ph type="title"/>
          </p:nvPr>
        </p:nvSpPr>
        <p:spPr>
          <a:xfrm>
            <a:off x="640080" y="2243828"/>
            <a:ext cx="3291840" cy="1143000"/>
          </a:xfrm>
          <a:prstGeom prst="rect">
            <a:avLst/>
          </a:prstGeom>
          <a:solidFill>
            <a:srgbClr val="FFFFFF"/>
          </a:solidFill>
          <a:ln w="9525" cap="flat" cmpd="sng">
            <a:solidFill>
              <a:srgbClr val="262626"/>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6"/>
          <p:cNvSpPr>
            <a:spLocks noGrp="1"/>
          </p:cNvSpPr>
          <p:nvPr>
            <p:ph type="pic" idx="2"/>
          </p:nvPr>
        </p:nvSpPr>
        <p:spPr>
          <a:xfrm>
            <a:off x="4572000" y="0"/>
            <a:ext cx="4576573" cy="6858000"/>
          </a:xfrm>
          <a:prstGeom prst="rect">
            <a:avLst/>
          </a:prstGeom>
          <a:solidFill>
            <a:schemeClr val="lt1"/>
          </a:solidFill>
          <a:ln>
            <a:noFill/>
          </a:ln>
        </p:spPr>
      </p:sp>
      <p:sp>
        <p:nvSpPr>
          <p:cNvPr id="70" name="Google Shape;70;p16"/>
          <p:cNvSpPr txBox="1">
            <a:spLocks noGrp="1"/>
          </p:cNvSpPr>
          <p:nvPr>
            <p:ph type="body" idx="1"/>
          </p:nvPr>
        </p:nvSpPr>
        <p:spPr>
          <a:xfrm>
            <a:off x="862965" y="3549919"/>
            <a:ext cx="284607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71" name="Google Shape;71;p16"/>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640080" y="6236208"/>
            <a:ext cx="3803904"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Gill Sans"/>
              <a:buNone/>
              <a:defRPr sz="26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12" name="Google Shape;12;p7"/>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7"/>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7"/>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mailto:murrayhillumc@gmail.com" TargetMode="External"/><Relationship Id="rId4" Type="http://schemas.openxmlformats.org/officeDocument/2006/relationships/image" Target="../media/image5.png"/><Relationship Id="rId9" Type="http://schemas.openxmlformats.org/officeDocument/2006/relationships/image" Target="../media/image9.gif"/></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5067299" y="488568"/>
            <a:ext cx="3981451" cy="2032415"/>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262626"/>
              </a:buClr>
              <a:buSzPts val="2000"/>
              <a:buFont typeface="Century Gothic"/>
              <a:buNone/>
            </a:pPr>
            <a:r>
              <a:rPr lang="en-US" sz="2000" b="1" dirty="0">
                <a:latin typeface="Century Gothic"/>
                <a:ea typeface="Century Gothic"/>
                <a:cs typeface="Century Gothic"/>
                <a:sym typeface="Century Gothic"/>
              </a:rPr>
              <a:t>June 2026</a:t>
            </a:r>
            <a:br>
              <a:rPr lang="en-US" sz="2000" b="1" dirty="0">
                <a:latin typeface="Century Gothic"/>
                <a:ea typeface="Century Gothic"/>
                <a:cs typeface="Century Gothic"/>
                <a:sym typeface="Century Gothic"/>
              </a:rPr>
            </a:br>
            <a:r>
              <a:rPr lang="en-US" sz="2000" b="1" dirty="0">
                <a:latin typeface="Century Gothic"/>
                <a:ea typeface="Century Gothic"/>
                <a:cs typeface="Century Gothic"/>
                <a:sym typeface="Century Gothic"/>
              </a:rPr>
              <a:t>NEWSLETTER</a:t>
            </a:r>
            <a:br>
              <a:rPr lang="en-US" sz="2000" b="1" dirty="0">
                <a:latin typeface="Century Gothic"/>
                <a:ea typeface="Century Gothic"/>
                <a:cs typeface="Century Gothic"/>
                <a:sym typeface="Century Gothic"/>
              </a:rPr>
            </a:br>
            <a:br>
              <a:rPr lang="en-US" sz="2000" dirty="0">
                <a:latin typeface="Century Gothic"/>
                <a:ea typeface="Century Gothic"/>
                <a:cs typeface="Century Gothic"/>
                <a:sym typeface="Century Gothic"/>
              </a:rPr>
            </a:br>
            <a:endParaRPr sz="2000" dirty="0">
              <a:latin typeface="Century Gothic"/>
              <a:ea typeface="Century Gothic"/>
              <a:cs typeface="Century Gothic"/>
              <a:sym typeface="Century Gothic"/>
            </a:endParaRPr>
          </a:p>
        </p:txBody>
      </p:sp>
      <p:sp>
        <p:nvSpPr>
          <p:cNvPr id="91" name="Google Shape;91;p1"/>
          <p:cNvSpPr txBox="1">
            <a:spLocks noGrp="1"/>
          </p:cNvSpPr>
          <p:nvPr>
            <p:ph type="subTitle" idx="1"/>
          </p:nvPr>
        </p:nvSpPr>
        <p:spPr>
          <a:xfrm>
            <a:off x="5486400" y="5401279"/>
            <a:ext cx="3562350" cy="1428400"/>
          </a:xfrm>
          <a:prstGeom prst="rect">
            <a:avLst/>
          </a:prstGeom>
          <a:noFill/>
          <a:ln>
            <a:noFill/>
          </a:ln>
        </p:spPr>
        <p:txBody>
          <a:bodyPr spcFirstLastPara="1" wrap="square" lIns="91425" tIns="45700" rIns="91425" bIns="45700" anchor="t" anchorCtr="0">
            <a:normAutofit/>
          </a:bodyPr>
          <a:lstStyle/>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4101 College Street</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Jacksonville, FL 32205</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Phone: 904-387-4406</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murrayhillumc@gmail.com</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www.murrayhillumc.org</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www.facebook.com/murrayhillumc/</a:t>
            </a:r>
            <a:endParaRPr/>
          </a:p>
        </p:txBody>
      </p:sp>
      <p:sp>
        <p:nvSpPr>
          <p:cNvPr id="92" name="Google Shape;92;p1"/>
          <p:cNvSpPr/>
          <p:nvPr/>
        </p:nvSpPr>
        <p:spPr>
          <a:xfrm>
            <a:off x="-1" y="0"/>
            <a:ext cx="2846896" cy="9387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Murray Hill UMC</a:t>
            </a:r>
            <a:endParaRPr/>
          </a:p>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4101 College Street</a:t>
            </a:r>
            <a:endParaRPr/>
          </a:p>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Jacksonville, FL 32205</a:t>
            </a:r>
            <a:endParaRPr/>
          </a:p>
          <a:p>
            <a:pPr marL="0" marR="0" lvl="0" indent="0" algn="just" rtl="0">
              <a:spcBef>
                <a:spcPts val="0"/>
              </a:spcBef>
              <a:spcAft>
                <a:spcPts val="0"/>
              </a:spcAft>
              <a:buNone/>
            </a:pPr>
            <a:endParaRPr sz="1100" b="1" i="0" u="none" strike="noStrike" cap="none">
              <a:solidFill>
                <a:schemeClr val="dk1"/>
              </a:solidFill>
              <a:latin typeface="Century Gothic"/>
              <a:ea typeface="Century Gothic"/>
              <a:cs typeface="Century Gothic"/>
              <a:sym typeface="Century Gothic"/>
            </a:endParaRPr>
          </a:p>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ADDRESS CORRECTION REQUESTED</a:t>
            </a:r>
            <a:endParaRPr/>
          </a:p>
        </p:txBody>
      </p:sp>
      <p:pic>
        <p:nvPicPr>
          <p:cNvPr id="93" name="Google Shape;93;p1"/>
          <p:cNvPicPr preferRelativeResize="0"/>
          <p:nvPr/>
        </p:nvPicPr>
        <p:blipFill rotWithShape="1">
          <a:blip r:embed="rId3">
            <a:alphaModFix/>
          </a:blip>
          <a:srcRect/>
          <a:stretch/>
        </p:blipFill>
        <p:spPr>
          <a:xfrm>
            <a:off x="5257799" y="1659803"/>
            <a:ext cx="3657601" cy="670638"/>
          </a:xfrm>
          <a:prstGeom prst="rect">
            <a:avLst/>
          </a:prstGeom>
          <a:noFill/>
          <a:ln>
            <a:noFill/>
          </a:ln>
        </p:spPr>
      </p:pic>
      <p:sp>
        <p:nvSpPr>
          <p:cNvPr id="94" name="Google Shape;94;p1"/>
          <p:cNvSpPr txBox="1"/>
          <p:nvPr/>
        </p:nvSpPr>
        <p:spPr>
          <a:xfrm>
            <a:off x="5067299" y="2704700"/>
            <a:ext cx="3981451" cy="15388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100" b="1" i="1">
                <a:solidFill>
                  <a:schemeClr val="dk1"/>
                </a:solidFill>
                <a:latin typeface="Century Gothic"/>
                <a:ea typeface="Century Gothic"/>
                <a:cs typeface="Century Gothic"/>
                <a:sym typeface="Century Gothic"/>
              </a:rPr>
              <a:t>Pastor – Silas M’Mworia</a:t>
            </a:r>
            <a:endParaRPr/>
          </a:p>
          <a:p>
            <a:pPr marL="0" marR="0" lvl="0" indent="0" algn="l" rtl="0">
              <a:spcBef>
                <a:spcPts val="0"/>
              </a:spcBef>
              <a:spcAft>
                <a:spcPts val="0"/>
              </a:spcAft>
              <a:buNone/>
            </a:pPr>
            <a:r>
              <a:rPr lang="en-US" sz="1100" b="1" i="1">
                <a:solidFill>
                  <a:schemeClr val="dk1"/>
                </a:solidFill>
                <a:latin typeface="Century Gothic"/>
                <a:ea typeface="Century Gothic"/>
                <a:cs typeface="Century Gothic"/>
                <a:sym typeface="Century Gothic"/>
              </a:rPr>
              <a:t>Office Administrator – Ashley Allen</a:t>
            </a:r>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20">
          <a:extLst>
            <a:ext uri="{FF2B5EF4-FFF2-40B4-BE49-F238E27FC236}">
              <a16:creationId xmlns:a16="http://schemas.microsoft.com/office/drawing/2014/main" id="{DBE474D7-064E-0C68-E44E-C8E253D573D5}"/>
            </a:ext>
          </a:extLst>
        </p:cNvPr>
        <p:cNvGrpSpPr/>
        <p:nvPr/>
      </p:nvGrpSpPr>
      <p:grpSpPr>
        <a:xfrm>
          <a:off x="0" y="0"/>
          <a:ext cx="0" cy="0"/>
          <a:chOff x="0" y="0"/>
          <a:chExt cx="0" cy="0"/>
        </a:xfrm>
      </p:grpSpPr>
      <p:sp>
        <p:nvSpPr>
          <p:cNvPr id="121" name="Google Shape;121;p3">
            <a:extLst>
              <a:ext uri="{FF2B5EF4-FFF2-40B4-BE49-F238E27FC236}">
                <a16:creationId xmlns:a16="http://schemas.microsoft.com/office/drawing/2014/main" id="{0A1FC362-1754-6BA3-D563-52A3FCFE01DF}"/>
              </a:ext>
            </a:extLst>
          </p:cNvPr>
          <p:cNvSpPr/>
          <p:nvPr/>
        </p:nvSpPr>
        <p:spPr>
          <a:xfrm>
            <a:off x="0" y="0"/>
            <a:ext cx="415078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2" name="Google Shape;122;p3">
            <a:extLst>
              <a:ext uri="{FF2B5EF4-FFF2-40B4-BE49-F238E27FC236}">
                <a16:creationId xmlns:a16="http://schemas.microsoft.com/office/drawing/2014/main" id="{D9AD98F5-D2D4-566A-6AA8-183DB023270F}"/>
              </a:ext>
            </a:extLst>
          </p:cNvPr>
          <p:cNvSpPr/>
          <p:nvPr/>
        </p:nvSpPr>
        <p:spPr>
          <a:xfrm>
            <a:off x="0" y="457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3" name="Google Shape;123;p3">
            <a:extLst>
              <a:ext uri="{FF2B5EF4-FFF2-40B4-BE49-F238E27FC236}">
                <a16:creationId xmlns:a16="http://schemas.microsoft.com/office/drawing/2014/main" id="{57EF1F33-B411-9DA0-C4AC-E996819319FB}"/>
              </a:ext>
            </a:extLst>
          </p:cNvPr>
          <p:cNvSpPr/>
          <p:nvPr/>
        </p:nvSpPr>
        <p:spPr>
          <a:xfrm>
            <a:off x="154003" y="3582354"/>
            <a:ext cx="3992562" cy="169277"/>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100"/>
              <a:buFont typeface="Century Gothic"/>
              <a:buNone/>
            </a:pPr>
            <a:r>
              <a:rPr lang="en-US" sz="1100" b="0" i="0" u="none" strike="noStrike" cap="none">
                <a:solidFill>
                  <a:schemeClr val="dk1"/>
                </a:solidFill>
                <a:latin typeface="Century Gothic"/>
                <a:ea typeface="Century Gothic"/>
                <a:cs typeface="Century Gothic"/>
                <a:sym typeface="Century Gothic"/>
              </a:rPr>
              <a:t>			</a:t>
            </a:r>
            <a:endParaRPr sz="1000" b="0" i="0" u="none" strike="noStrike" cap="none">
              <a:solidFill>
                <a:schemeClr val="dk1"/>
              </a:solidFill>
              <a:latin typeface="Century Gothic"/>
              <a:ea typeface="Century Gothic"/>
              <a:cs typeface="Century Gothic"/>
              <a:sym typeface="Century Gothic"/>
            </a:endParaRPr>
          </a:p>
        </p:txBody>
      </p:sp>
      <p:sp>
        <p:nvSpPr>
          <p:cNvPr id="124" name="Google Shape;124;p3">
            <a:extLst>
              <a:ext uri="{FF2B5EF4-FFF2-40B4-BE49-F238E27FC236}">
                <a16:creationId xmlns:a16="http://schemas.microsoft.com/office/drawing/2014/main" id="{6991B668-7992-2ACD-4FD3-2BBFC53E999A}"/>
              </a:ext>
            </a:extLst>
          </p:cNvPr>
          <p:cNvSpPr/>
          <p:nvPr/>
        </p:nvSpPr>
        <p:spPr>
          <a:xfrm>
            <a:off x="0" y="442388"/>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 </a:t>
            </a:r>
            <a:endParaRPr sz="6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600"/>
              <a:buFont typeface="EB Garamond"/>
              <a:buNone/>
            </a:pPr>
            <a:r>
              <a:rPr lang="en-US" sz="1600" b="0" i="0" u="none" strike="noStrike" cap="none">
                <a:solidFill>
                  <a:srgbClr val="000000"/>
                </a:solidFill>
                <a:latin typeface="EB Garamond"/>
                <a:ea typeface="EB Garamond"/>
                <a:cs typeface="EB Garamond"/>
                <a:sym typeface="EB Garamond"/>
              </a:rPr>
              <a:t> </a:t>
            </a:r>
            <a:endParaRPr sz="6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Arial"/>
              <a:ea typeface="Arial"/>
              <a:cs typeface="Arial"/>
              <a:sym typeface="Arial"/>
            </a:endParaRPr>
          </a:p>
        </p:txBody>
      </p:sp>
      <p:sp>
        <p:nvSpPr>
          <p:cNvPr id="125" name="Google Shape;125;p3">
            <a:extLst>
              <a:ext uri="{FF2B5EF4-FFF2-40B4-BE49-F238E27FC236}">
                <a16:creationId xmlns:a16="http://schemas.microsoft.com/office/drawing/2014/main" id="{1BA21388-92D5-5FAF-A099-A2426A470305}"/>
              </a:ext>
            </a:extLst>
          </p:cNvPr>
          <p:cNvSpPr txBox="1"/>
          <p:nvPr/>
        </p:nvSpPr>
        <p:spPr>
          <a:xfrm>
            <a:off x="4867749" y="4940405"/>
            <a:ext cx="202093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Gill Sans"/>
                <a:ea typeface="Gill Sans"/>
                <a:cs typeface="Gill Sans"/>
                <a:sym typeface="Gill Sans"/>
              </a:rPr>
              <a:t> </a:t>
            </a:r>
            <a:endParaRPr sz="1800">
              <a:solidFill>
                <a:srgbClr val="FF0000"/>
              </a:solidFill>
              <a:latin typeface="Gill Sans"/>
              <a:ea typeface="Gill Sans"/>
              <a:cs typeface="Gill Sans"/>
              <a:sym typeface="Gill Sans"/>
            </a:endParaRPr>
          </a:p>
        </p:txBody>
      </p:sp>
      <p:sp>
        <p:nvSpPr>
          <p:cNvPr id="126" name="Google Shape;126;p3">
            <a:extLst>
              <a:ext uri="{FF2B5EF4-FFF2-40B4-BE49-F238E27FC236}">
                <a16:creationId xmlns:a16="http://schemas.microsoft.com/office/drawing/2014/main" id="{A39A30D6-20D5-35E0-A4A5-2950E35D0493}"/>
              </a:ext>
            </a:extLst>
          </p:cNvPr>
          <p:cNvSpPr txBox="1"/>
          <p:nvPr/>
        </p:nvSpPr>
        <p:spPr>
          <a:xfrm>
            <a:off x="154003" y="323794"/>
            <a:ext cx="39014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p:txBody>
      </p:sp>
      <p:sp>
        <p:nvSpPr>
          <p:cNvPr id="10" name="TextBox 9">
            <a:extLst>
              <a:ext uri="{FF2B5EF4-FFF2-40B4-BE49-F238E27FC236}">
                <a16:creationId xmlns:a16="http://schemas.microsoft.com/office/drawing/2014/main" id="{A33FCEC5-C933-B157-24A0-5665110C4B71}"/>
              </a:ext>
            </a:extLst>
          </p:cNvPr>
          <p:cNvSpPr txBox="1"/>
          <p:nvPr/>
        </p:nvSpPr>
        <p:spPr>
          <a:xfrm>
            <a:off x="71719" y="18792"/>
            <a:ext cx="4500282" cy="646331"/>
          </a:xfrm>
          <a:prstGeom prst="rect">
            <a:avLst/>
          </a:prstGeom>
          <a:noFill/>
        </p:spPr>
        <p:txBody>
          <a:bodyPr wrap="square" rtlCol="0">
            <a:spAutoFit/>
          </a:bodyPr>
          <a:lstStyle/>
          <a:p>
            <a:r>
              <a:rPr lang="en-US" sz="1200" dirty="0"/>
              <a:t>Dear Murray Hill, United Methodist Church Family and friends,</a:t>
            </a:r>
          </a:p>
          <a:p>
            <a:pPr algn="ctr"/>
            <a:r>
              <a:rPr lang="en-US" sz="1200" dirty="0"/>
              <a:t>We received the below letter &amp; felt it was important to share. </a:t>
            </a:r>
          </a:p>
          <a:p>
            <a:pPr algn="ctr"/>
            <a:endParaRPr lang="en-US" sz="1200" i="1" dirty="0"/>
          </a:p>
        </p:txBody>
      </p:sp>
      <p:sp>
        <p:nvSpPr>
          <p:cNvPr id="12" name="TextBox 11">
            <a:extLst>
              <a:ext uri="{FF2B5EF4-FFF2-40B4-BE49-F238E27FC236}">
                <a16:creationId xmlns:a16="http://schemas.microsoft.com/office/drawing/2014/main" id="{64D33CBA-4096-5C21-05E3-DE984B8C1FD9}"/>
              </a:ext>
            </a:extLst>
          </p:cNvPr>
          <p:cNvSpPr txBox="1"/>
          <p:nvPr/>
        </p:nvSpPr>
        <p:spPr>
          <a:xfrm>
            <a:off x="-6323" y="475992"/>
            <a:ext cx="4576216" cy="6355586"/>
          </a:xfrm>
          <a:prstGeom prst="rect">
            <a:avLst/>
          </a:prstGeom>
          <a:noFill/>
        </p:spPr>
        <p:txBody>
          <a:bodyPr wrap="square">
            <a:spAutoFit/>
          </a:bodyPr>
          <a:lstStyle/>
          <a:p>
            <a:r>
              <a:rPr lang="en-US" sz="1100" dirty="0"/>
              <a:t>    On behalf of the Florida Annual Conference Council on Finance and Administration, and the many ministries made possible through connectional giving, I want to express my sincere appreciation to you and the members of your congregation. Your church’s faithful commitment in paying 100%  of it’s apportioned giving in 2025 is a meaningful witness to our shared mission and ministry across the Unite Methodist church.</a:t>
            </a:r>
          </a:p>
          <a:p>
            <a:endParaRPr lang="en-US" sz="1100" dirty="0"/>
          </a:p>
          <a:p>
            <a:r>
              <a:rPr lang="en-US" sz="1100" dirty="0"/>
              <a:t>    Apportionments represent each congregation's partnership in supporting the work of the church at the district, conference, and global levels. Because of this collective commitment, we are able to strengthen local congregations, equip clergy and lay leaders, expand outreach beyond church walls, and respond to human need in communities across Florida and around the world. Your participation helps ensure that the ministries entrusted to us continue to bear fruit in the lives of individuals, families, and communities.  </a:t>
            </a:r>
          </a:p>
          <a:p>
            <a:endParaRPr lang="en-US" sz="1100" dirty="0"/>
          </a:p>
          <a:p>
            <a:r>
              <a:rPr lang="en-US" sz="1100" dirty="0"/>
              <a:t>    We also recognize that the past several years have presented significant challenges for many congregations in the midst of these realities, Florida Conference churches demonstrated resilience and faithfulness, contributing over $9.6 million in apportionments in 2025. This achievement reflects sacrifice, stewardship and a shared belief in the power of connectional ministry. Please know that your congregation’s commitment has not gone unnoticed and is deeply appreciated. </a:t>
            </a:r>
          </a:p>
          <a:p>
            <a:endParaRPr lang="en-US" sz="1100" dirty="0"/>
          </a:p>
          <a:p>
            <a:r>
              <a:rPr lang="en-US" sz="1100" dirty="0"/>
              <a:t>    As we look toward the future, we do so with renewed hope and purpose. Together, we remain focused on making disciples of Jesus Christ for the transformation of the world. I encourage you to share this message of gratitude with your congregation, who’s generosity and faithfulness make this ministry possible. Thank you for your leadership, partnership, and continued commitment  to the mission we share. </a:t>
            </a:r>
          </a:p>
          <a:p>
            <a:endParaRPr lang="en-US" sz="1100" dirty="0"/>
          </a:p>
          <a:p>
            <a:r>
              <a:rPr lang="en-US" sz="1100" dirty="0"/>
              <a:t>Sincerely, </a:t>
            </a:r>
          </a:p>
          <a:p>
            <a:r>
              <a:rPr lang="en-US" sz="1100" dirty="0"/>
              <a:t>Mic Bowen,</a:t>
            </a:r>
          </a:p>
          <a:p>
            <a:r>
              <a:rPr lang="en-US" sz="1100" dirty="0"/>
              <a:t>Treasurer of the Florida Annual Conference of the United Methodist Church </a:t>
            </a:r>
          </a:p>
        </p:txBody>
      </p:sp>
      <p:pic>
        <p:nvPicPr>
          <p:cNvPr id="2" name="Picture 1">
            <a:extLst>
              <a:ext uri="{FF2B5EF4-FFF2-40B4-BE49-F238E27FC236}">
                <a16:creationId xmlns:a16="http://schemas.microsoft.com/office/drawing/2014/main" id="{41FE8D91-CAB5-8795-EF1D-56C03785C0A5}"/>
              </a:ext>
            </a:extLst>
          </p:cNvPr>
          <p:cNvPicPr>
            <a:picLocks noChangeAspect="1"/>
          </p:cNvPicPr>
          <p:nvPr/>
        </p:nvPicPr>
        <p:blipFill>
          <a:blip r:embed="rId3"/>
          <a:stretch>
            <a:fillRect/>
          </a:stretch>
        </p:blipFill>
        <p:spPr>
          <a:xfrm>
            <a:off x="5878215" y="4027035"/>
            <a:ext cx="2962285" cy="1977325"/>
          </a:xfrm>
          <a:prstGeom prst="rect">
            <a:avLst/>
          </a:prstGeom>
        </p:spPr>
      </p:pic>
      <p:sp>
        <p:nvSpPr>
          <p:cNvPr id="4" name="TextBox 3">
            <a:extLst>
              <a:ext uri="{FF2B5EF4-FFF2-40B4-BE49-F238E27FC236}">
                <a16:creationId xmlns:a16="http://schemas.microsoft.com/office/drawing/2014/main" id="{B3DB4500-BD35-73E3-2BD0-0F18D7FDCBC2}"/>
              </a:ext>
            </a:extLst>
          </p:cNvPr>
          <p:cNvSpPr txBox="1"/>
          <p:nvPr/>
        </p:nvSpPr>
        <p:spPr>
          <a:xfrm>
            <a:off x="5363076" y="3513103"/>
            <a:ext cx="3992562" cy="307777"/>
          </a:xfrm>
          <a:prstGeom prst="rect">
            <a:avLst/>
          </a:prstGeom>
          <a:noFill/>
        </p:spPr>
        <p:txBody>
          <a:bodyPr wrap="square" rtlCol="0">
            <a:spAutoFit/>
          </a:bodyPr>
          <a:lstStyle/>
          <a:p>
            <a:pPr algn="ctr"/>
            <a:r>
              <a:rPr lang="en-US" dirty="0">
                <a:latin typeface="ADLaM Display" panose="02010000000000000000" pitchFamily="2" charset="0"/>
                <a:ea typeface="ADLaM Display" panose="02010000000000000000" pitchFamily="2" charset="0"/>
                <a:cs typeface="ADLaM Display" panose="02010000000000000000" pitchFamily="2" charset="0"/>
              </a:rPr>
              <a:t>Food Pantry Item of the Month</a:t>
            </a:r>
          </a:p>
        </p:txBody>
      </p:sp>
      <p:sp>
        <p:nvSpPr>
          <p:cNvPr id="8" name="TextBox 7">
            <a:extLst>
              <a:ext uri="{FF2B5EF4-FFF2-40B4-BE49-F238E27FC236}">
                <a16:creationId xmlns:a16="http://schemas.microsoft.com/office/drawing/2014/main" id="{CE830EAE-3D3E-62B9-FE7B-0FDBC3411A80}"/>
              </a:ext>
            </a:extLst>
          </p:cNvPr>
          <p:cNvSpPr txBox="1"/>
          <p:nvPr/>
        </p:nvSpPr>
        <p:spPr>
          <a:xfrm>
            <a:off x="5363076" y="6154002"/>
            <a:ext cx="3804617" cy="523220"/>
          </a:xfrm>
          <a:prstGeom prst="rect">
            <a:avLst/>
          </a:prstGeom>
          <a:noFill/>
        </p:spPr>
        <p:txBody>
          <a:bodyPr wrap="square">
            <a:spAutoFit/>
          </a:bodyPr>
          <a:lstStyle/>
          <a:p>
            <a:pPr algn="ctr"/>
            <a:r>
              <a:rPr lang="en-US" dirty="0"/>
              <a:t>For May we will be asking for donations of canned veggies! </a:t>
            </a:r>
          </a:p>
        </p:txBody>
      </p:sp>
      <p:cxnSp>
        <p:nvCxnSpPr>
          <p:cNvPr id="5" name="Google Shape;166;p5">
            <a:extLst>
              <a:ext uri="{FF2B5EF4-FFF2-40B4-BE49-F238E27FC236}">
                <a16:creationId xmlns:a16="http://schemas.microsoft.com/office/drawing/2014/main" id="{C01998A0-FF14-A65F-70EC-707254C90DDE}"/>
              </a:ext>
            </a:extLst>
          </p:cNvPr>
          <p:cNvCxnSpPr>
            <a:cxnSpLocks/>
          </p:cNvCxnSpPr>
          <p:nvPr/>
        </p:nvCxnSpPr>
        <p:spPr>
          <a:xfrm>
            <a:off x="5753073" y="3429000"/>
            <a:ext cx="3301280" cy="0"/>
          </a:xfrm>
          <a:prstGeom prst="straightConnector1">
            <a:avLst/>
          </a:prstGeom>
          <a:noFill/>
          <a:ln w="12700" cap="flat" cmpd="sng">
            <a:solidFill>
              <a:schemeClr val="dk1"/>
            </a:solidFill>
            <a:prstDash val="solid"/>
            <a:round/>
            <a:headEnd type="none" w="sm" len="sm"/>
            <a:tailEnd type="none" w="sm" len="sm"/>
          </a:ln>
        </p:spPr>
      </p:cxnSp>
      <p:sp>
        <p:nvSpPr>
          <p:cNvPr id="7" name="TextBox 6">
            <a:extLst>
              <a:ext uri="{FF2B5EF4-FFF2-40B4-BE49-F238E27FC236}">
                <a16:creationId xmlns:a16="http://schemas.microsoft.com/office/drawing/2014/main" id="{65241F03-F867-1A96-7D07-9A5AE324D577}"/>
              </a:ext>
            </a:extLst>
          </p:cNvPr>
          <p:cNvSpPr txBox="1"/>
          <p:nvPr/>
        </p:nvSpPr>
        <p:spPr>
          <a:xfrm>
            <a:off x="5457048" y="961547"/>
            <a:ext cx="3804617" cy="1384995"/>
          </a:xfrm>
          <a:prstGeom prst="rect">
            <a:avLst/>
          </a:prstGeom>
          <a:noFill/>
        </p:spPr>
        <p:txBody>
          <a:bodyPr wrap="square">
            <a:spAutoFit/>
          </a:bodyPr>
          <a:lstStyle/>
          <a:p>
            <a:pPr algn="ctr"/>
            <a:r>
              <a:rPr lang="en-US" dirty="0"/>
              <a:t>Congratulations on a wonderful 100</a:t>
            </a:r>
            <a:r>
              <a:rPr lang="en-US" baseline="30000" dirty="0"/>
              <a:t>th</a:t>
            </a:r>
            <a:r>
              <a:rPr lang="en-US" dirty="0"/>
              <a:t> Anniversary Celebration. </a:t>
            </a:r>
          </a:p>
          <a:p>
            <a:pPr algn="ctr"/>
            <a:endParaRPr lang="en-US" dirty="0"/>
          </a:p>
          <a:p>
            <a:pPr algn="ctr"/>
            <a:r>
              <a:rPr lang="en-US" dirty="0"/>
              <a:t>Thank you to all who helped plan, set up, clean up, prepare, prayed for, donated too, and attended the reunion! </a:t>
            </a:r>
          </a:p>
        </p:txBody>
      </p:sp>
    </p:spTree>
    <p:extLst>
      <p:ext uri="{BB962C8B-B14F-4D97-AF65-F5344CB8AC3E}">
        <p14:creationId xmlns:p14="http://schemas.microsoft.com/office/powerpoint/2010/main" val="292920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p:nvPr/>
        </p:nvSpPr>
        <p:spPr>
          <a:xfrm>
            <a:off x="538893" y="224523"/>
            <a:ext cx="3736990" cy="656862"/>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entury Gothic"/>
                <a:ea typeface="Century Gothic"/>
                <a:cs typeface="Century Gothic"/>
                <a:sym typeface="Century Gothic"/>
              </a:rPr>
              <a:t>FAITH IN ACTION</a:t>
            </a:r>
            <a:endParaRPr sz="1800">
              <a:solidFill>
                <a:schemeClr val="lt1"/>
              </a:solidFill>
              <a:latin typeface="Gill Sans"/>
              <a:ea typeface="Gill Sans"/>
              <a:cs typeface="Gill Sans"/>
              <a:sym typeface="Gill Sans"/>
            </a:endParaRPr>
          </a:p>
        </p:txBody>
      </p:sp>
      <p:sp>
        <p:nvSpPr>
          <p:cNvPr id="134" name="Google Shape;134;p4"/>
          <p:cNvSpPr txBox="1"/>
          <p:nvPr/>
        </p:nvSpPr>
        <p:spPr>
          <a:xfrm>
            <a:off x="121388" y="1074580"/>
            <a:ext cx="4572000" cy="3693319"/>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Sunday School </a:t>
            </a:r>
            <a:r>
              <a:rPr lang="en-US" sz="1800" b="1">
                <a:solidFill>
                  <a:schemeClr val="dk1"/>
                </a:solidFill>
                <a:latin typeface="Century Gothic"/>
                <a:ea typeface="Century Gothic"/>
                <a:cs typeface="Century Gothic"/>
                <a:sym typeface="Century Gothic"/>
              </a:rPr>
              <a:t>:  Sundays at 9:00 am</a:t>
            </a:r>
            <a:endParaRPr sz="1800" b="1">
              <a:solidFill>
                <a:schemeClr val="dk1"/>
              </a:solidFill>
              <a:latin typeface="Century Gothic"/>
              <a:ea typeface="Century Gothic"/>
              <a:cs typeface="Century Gothic"/>
              <a:sym typeface="Century Gothic"/>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Worship Service</a:t>
            </a:r>
            <a:r>
              <a:rPr lang="en-US" sz="1800" b="1">
                <a:solidFill>
                  <a:schemeClr val="dk1"/>
                </a:solidFill>
                <a:latin typeface="Century Gothic"/>
                <a:ea typeface="Century Gothic"/>
                <a:cs typeface="Century Gothic"/>
                <a:sym typeface="Century Gothic"/>
              </a:rPr>
              <a:t>: Sundays at 10:30am. 	See below for more information.</a:t>
            </a:r>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Food Pantry</a:t>
            </a:r>
            <a:r>
              <a:rPr lang="en-US" sz="1800" b="1">
                <a:solidFill>
                  <a:schemeClr val="dk1"/>
                </a:solidFill>
                <a:latin typeface="Century Gothic"/>
                <a:ea typeface="Century Gothic"/>
                <a:cs typeface="Century Gothic"/>
                <a:sym typeface="Century Gothic"/>
              </a:rPr>
              <a:t>: 2</a:t>
            </a:r>
            <a:r>
              <a:rPr lang="en-US" sz="1800" b="1" baseline="30000">
                <a:solidFill>
                  <a:schemeClr val="dk1"/>
                </a:solidFill>
                <a:latin typeface="Century Gothic"/>
                <a:ea typeface="Century Gothic"/>
                <a:cs typeface="Century Gothic"/>
                <a:sym typeface="Century Gothic"/>
              </a:rPr>
              <a:t>nd</a:t>
            </a:r>
            <a:r>
              <a:rPr lang="en-US" sz="1800" b="1">
                <a:solidFill>
                  <a:schemeClr val="dk1"/>
                </a:solidFill>
                <a:latin typeface="Century Gothic"/>
                <a:ea typeface="Century Gothic"/>
                <a:cs typeface="Century Gothic"/>
                <a:sym typeface="Century Gothic"/>
              </a:rPr>
              <a:t> Saturday of every month from 12:00 – 1:30 pm (or while supplies last) in the Fellowship hall</a:t>
            </a:r>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Thrift Store</a:t>
            </a:r>
            <a:r>
              <a:rPr lang="en-US" sz="1800" b="1">
                <a:solidFill>
                  <a:schemeClr val="dk1"/>
                </a:solidFill>
                <a:latin typeface="Century Gothic"/>
                <a:ea typeface="Century Gothic"/>
                <a:cs typeface="Century Gothic"/>
                <a:sym typeface="Century Gothic"/>
              </a:rPr>
              <a:t>: Saturdays from 9:00 am – 1:00 pm in the Talbot House. Providing ministry and needed items to the community. Donations are accepted.</a:t>
            </a:r>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Hour of Prayer</a:t>
            </a:r>
            <a:r>
              <a:rPr lang="en-US" sz="1800" b="1">
                <a:solidFill>
                  <a:schemeClr val="dk1"/>
                </a:solidFill>
                <a:latin typeface="Century Gothic"/>
                <a:ea typeface="Century Gothic"/>
                <a:cs typeface="Century Gothic"/>
                <a:sym typeface="Century Gothic"/>
              </a:rPr>
              <a:t>: Every Thursday at 6pm with Pastor Silas. (Call in Only – See Below)</a:t>
            </a:r>
            <a:endParaRPr sz="1800" b="1">
              <a:solidFill>
                <a:srgbClr val="DF695B"/>
              </a:solidFill>
              <a:latin typeface="Century Gothic"/>
              <a:ea typeface="Century Gothic"/>
              <a:cs typeface="Century Gothic"/>
              <a:sym typeface="Century Gothic"/>
            </a:endParaRPr>
          </a:p>
        </p:txBody>
      </p:sp>
      <p:sp>
        <p:nvSpPr>
          <p:cNvPr id="135" name="Google Shape;135;p4"/>
          <p:cNvSpPr txBox="1"/>
          <p:nvPr/>
        </p:nvSpPr>
        <p:spPr>
          <a:xfrm>
            <a:off x="121388" y="5479624"/>
            <a:ext cx="4071494"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u="sng">
                <a:solidFill>
                  <a:srgbClr val="000000"/>
                </a:solidFill>
                <a:latin typeface="Arial"/>
                <a:ea typeface="Arial"/>
                <a:cs typeface="Arial"/>
                <a:sym typeface="Arial"/>
              </a:rPr>
              <a:t>Call-In:</a:t>
            </a:r>
            <a:r>
              <a:rPr lang="en-US" sz="1400">
                <a:solidFill>
                  <a:srgbClr val="000000"/>
                </a:solidFill>
                <a:latin typeface="Arial"/>
                <a:ea typeface="Arial"/>
                <a:cs typeface="Arial"/>
                <a:sym typeface="Arial"/>
              </a:rPr>
              <a:t> Dial 909-572-0841  When prompted enter PIN: 922029694# (Mute Phone)</a:t>
            </a:r>
            <a:endParaRPr/>
          </a:p>
          <a:p>
            <a:pPr marL="0" marR="0" lvl="0" indent="0" algn="ctr" rtl="0">
              <a:spcBef>
                <a:spcPts val="0"/>
              </a:spcBef>
              <a:spcAft>
                <a:spcPts val="0"/>
              </a:spcAft>
              <a:buNone/>
            </a:pPr>
            <a:r>
              <a:rPr lang="en-US" sz="1400" u="sng">
                <a:solidFill>
                  <a:srgbClr val="000000"/>
                </a:solidFill>
                <a:latin typeface="Arial"/>
                <a:ea typeface="Arial"/>
                <a:cs typeface="Arial"/>
                <a:sym typeface="Arial"/>
              </a:rPr>
              <a:t>Virtually: </a:t>
            </a:r>
            <a:r>
              <a:rPr lang="en-US" sz="1400">
                <a:solidFill>
                  <a:srgbClr val="000000"/>
                </a:solidFill>
                <a:latin typeface="Arial"/>
                <a:ea typeface="Arial"/>
                <a:cs typeface="Arial"/>
                <a:sym typeface="Arial"/>
              </a:rPr>
              <a:t>murrayhillumc.org and click the ONLINE CHURCH MEETING link</a:t>
            </a:r>
            <a:endParaRPr/>
          </a:p>
          <a:p>
            <a:pPr marL="0" marR="0" lvl="0" indent="0" algn="ctr" rtl="0">
              <a:spcBef>
                <a:spcPts val="0"/>
              </a:spcBef>
              <a:spcAft>
                <a:spcPts val="0"/>
              </a:spcAft>
              <a:buNone/>
            </a:pPr>
            <a:r>
              <a:rPr lang="en-US" sz="1400" u="sng">
                <a:solidFill>
                  <a:srgbClr val="000000"/>
                </a:solidFill>
                <a:latin typeface="Arial"/>
                <a:ea typeface="Arial"/>
                <a:cs typeface="Arial"/>
                <a:sym typeface="Arial"/>
              </a:rPr>
              <a:t>In Person:</a:t>
            </a:r>
            <a:r>
              <a:rPr lang="en-US" sz="1400">
                <a:solidFill>
                  <a:srgbClr val="000000"/>
                </a:solidFill>
                <a:latin typeface="Arial"/>
                <a:ea typeface="Arial"/>
                <a:cs typeface="Arial"/>
                <a:sym typeface="Arial"/>
              </a:rPr>
              <a:t> Join us in the Sanctuary at 10:30 am	</a:t>
            </a:r>
            <a:endParaRPr sz="1400" u="sng">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8B7B521E-344A-ACCA-FC60-C3F468443B8F}"/>
              </a:ext>
            </a:extLst>
          </p:cNvPr>
          <p:cNvSpPr txBox="1"/>
          <p:nvPr/>
        </p:nvSpPr>
        <p:spPr>
          <a:xfrm>
            <a:off x="5308384" y="3182562"/>
            <a:ext cx="3766088" cy="2708434"/>
          </a:xfrm>
          <a:prstGeom prst="rect">
            <a:avLst/>
          </a:prstGeom>
          <a:noFill/>
        </p:spPr>
        <p:txBody>
          <a:bodyPr wrap="square" rtlCol="0">
            <a:spAutoFit/>
          </a:bodyPr>
          <a:lstStyle/>
          <a:p>
            <a:pPr algn="ctr"/>
            <a:r>
              <a:rPr lang="en-US" sz="1600" b="1" dirty="0"/>
              <a:t>Looking to Volunteer? </a:t>
            </a:r>
          </a:p>
          <a:p>
            <a:r>
              <a:rPr lang="en-US" dirty="0"/>
              <a:t>If you’d like to help the </a:t>
            </a:r>
            <a:r>
              <a:rPr lang="en-US" b="1" dirty="0"/>
              <a:t>Ushers</a:t>
            </a:r>
            <a:r>
              <a:rPr lang="en-US" dirty="0"/>
              <a:t>, please see </a:t>
            </a:r>
            <a:r>
              <a:rPr lang="en-US" b="1" dirty="0"/>
              <a:t>Eric Robinson</a:t>
            </a:r>
          </a:p>
          <a:p>
            <a:r>
              <a:rPr lang="en-US" dirty="0"/>
              <a:t>If you’d like to help by </a:t>
            </a:r>
            <a:r>
              <a:rPr lang="en-US" b="1" dirty="0"/>
              <a:t>Reading Scripture</a:t>
            </a:r>
            <a:r>
              <a:rPr lang="en-US" dirty="0"/>
              <a:t>, see </a:t>
            </a:r>
            <a:r>
              <a:rPr lang="en-US" b="1" dirty="0"/>
              <a:t>Janice Covert</a:t>
            </a:r>
            <a:r>
              <a:rPr lang="en-US" dirty="0"/>
              <a:t>.</a:t>
            </a:r>
          </a:p>
          <a:p>
            <a:r>
              <a:rPr lang="en-US" dirty="0"/>
              <a:t>If you’d like to help with </a:t>
            </a:r>
            <a:r>
              <a:rPr lang="en-US" b="1" dirty="0"/>
              <a:t>Food Pantry</a:t>
            </a:r>
            <a:r>
              <a:rPr lang="en-US" dirty="0"/>
              <a:t>, see </a:t>
            </a:r>
            <a:r>
              <a:rPr lang="en-US" b="1" dirty="0"/>
              <a:t>Meredith Robinson. </a:t>
            </a:r>
          </a:p>
          <a:p>
            <a:endParaRPr lang="en-US" dirty="0"/>
          </a:p>
          <a:p>
            <a:pPr algn="ctr"/>
            <a:r>
              <a:rPr lang="en-US" dirty="0"/>
              <a:t>If you’re not sure where to help, or want to help in another way – </a:t>
            </a:r>
            <a:r>
              <a:rPr lang="en-US" b="1" dirty="0"/>
              <a:t>call the church office</a:t>
            </a:r>
            <a:r>
              <a:rPr lang="en-US" dirty="0"/>
              <a:t>. We’ll find a place for you! </a:t>
            </a:r>
          </a:p>
          <a:p>
            <a:endParaRPr lang="en-US" dirty="0"/>
          </a:p>
        </p:txBody>
      </p:sp>
      <p:pic>
        <p:nvPicPr>
          <p:cNvPr id="4" name="Picture 3">
            <a:extLst>
              <a:ext uri="{FF2B5EF4-FFF2-40B4-BE49-F238E27FC236}">
                <a16:creationId xmlns:a16="http://schemas.microsoft.com/office/drawing/2014/main" id="{832F5498-A45B-5932-87B0-C0DF5D875E98}"/>
              </a:ext>
            </a:extLst>
          </p:cNvPr>
          <p:cNvPicPr>
            <a:picLocks noChangeAspect="1"/>
          </p:cNvPicPr>
          <p:nvPr/>
        </p:nvPicPr>
        <p:blipFill>
          <a:blip r:embed="rId3"/>
          <a:stretch>
            <a:fillRect/>
          </a:stretch>
        </p:blipFill>
        <p:spPr>
          <a:xfrm>
            <a:off x="5377912" y="967004"/>
            <a:ext cx="3627032" cy="20327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9"/>
        <p:cNvGrpSpPr/>
        <p:nvPr/>
      </p:nvGrpSpPr>
      <p:grpSpPr>
        <a:xfrm>
          <a:off x="0" y="0"/>
          <a:ext cx="0" cy="0"/>
          <a:chOff x="0" y="0"/>
          <a:chExt cx="0" cy="0"/>
        </a:xfrm>
      </p:grpSpPr>
      <p:sp>
        <p:nvSpPr>
          <p:cNvPr id="100" name="Google Shape;100;p2"/>
          <p:cNvSpPr/>
          <p:nvPr/>
        </p:nvSpPr>
        <p:spPr>
          <a:xfrm>
            <a:off x="6042980" y="316069"/>
            <a:ext cx="3053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endParaRPr sz="1200" b="1">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endParaRPr sz="1200" b="1">
              <a:solidFill>
                <a:srgbClr val="000000"/>
              </a:solidFill>
              <a:latin typeface="Century Gothic"/>
              <a:ea typeface="Century Gothic"/>
              <a:cs typeface="Century Gothic"/>
              <a:sym typeface="Century Gothic"/>
            </a:endParaRPr>
          </a:p>
        </p:txBody>
      </p:sp>
      <p:cxnSp>
        <p:nvCxnSpPr>
          <p:cNvPr id="101" name="Google Shape;101;p2"/>
          <p:cNvCxnSpPr/>
          <p:nvPr/>
        </p:nvCxnSpPr>
        <p:spPr>
          <a:xfrm>
            <a:off x="142900" y="3683566"/>
            <a:ext cx="3959427" cy="0"/>
          </a:xfrm>
          <a:prstGeom prst="straightConnector1">
            <a:avLst/>
          </a:prstGeom>
          <a:noFill/>
          <a:ln w="9525" cap="flat" cmpd="sng">
            <a:solidFill>
              <a:schemeClr val="dk1"/>
            </a:solidFill>
            <a:prstDash val="solid"/>
            <a:round/>
            <a:headEnd type="none" w="sm" len="sm"/>
            <a:tailEnd type="none" w="sm" len="sm"/>
          </a:ln>
        </p:spPr>
      </p:cxnSp>
      <p:sp>
        <p:nvSpPr>
          <p:cNvPr id="102" name="Google Shape;102;p2"/>
          <p:cNvSpPr/>
          <p:nvPr/>
        </p:nvSpPr>
        <p:spPr>
          <a:xfrm>
            <a:off x="100402" y="3085169"/>
            <a:ext cx="3840087"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dirty="0">
                <a:solidFill>
                  <a:schemeClr val="dk1"/>
                </a:solidFill>
                <a:latin typeface="Century Gothic"/>
                <a:ea typeface="Century Gothic"/>
                <a:cs typeface="Century Gothic"/>
                <a:sym typeface="Century Gothic"/>
              </a:rPr>
              <a:t>Don’t see your birthday or anniversary? Notify the office so we can update our records &amp; celebrate with you!</a:t>
            </a:r>
            <a:endParaRPr dirty="0"/>
          </a:p>
        </p:txBody>
      </p:sp>
      <p:cxnSp>
        <p:nvCxnSpPr>
          <p:cNvPr id="103" name="Google Shape;103;p2"/>
          <p:cNvCxnSpPr/>
          <p:nvPr/>
        </p:nvCxnSpPr>
        <p:spPr>
          <a:xfrm>
            <a:off x="40731" y="2924670"/>
            <a:ext cx="3959427" cy="0"/>
          </a:xfrm>
          <a:prstGeom prst="straightConnector1">
            <a:avLst/>
          </a:prstGeom>
          <a:noFill/>
          <a:ln w="9525" cap="flat" cmpd="sng">
            <a:solidFill>
              <a:schemeClr val="dk1"/>
            </a:solidFill>
            <a:prstDash val="solid"/>
            <a:round/>
            <a:headEnd type="none" w="sm" len="sm"/>
            <a:tailEnd type="none" w="sm" len="sm"/>
          </a:ln>
        </p:spPr>
      </p:cxnSp>
      <p:sp>
        <p:nvSpPr>
          <p:cNvPr id="104" name="Google Shape;104;p2"/>
          <p:cNvSpPr txBox="1"/>
          <p:nvPr/>
        </p:nvSpPr>
        <p:spPr>
          <a:xfrm>
            <a:off x="-253978" y="2740004"/>
            <a:ext cx="41944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	</a:t>
            </a:r>
            <a:endParaRPr/>
          </a:p>
        </p:txBody>
      </p:sp>
      <p:sp>
        <p:nvSpPr>
          <p:cNvPr id="105" name="Google Shape;105;p2"/>
          <p:cNvSpPr txBox="1"/>
          <p:nvPr/>
        </p:nvSpPr>
        <p:spPr>
          <a:xfrm>
            <a:off x="1115948" y="-732147"/>
            <a:ext cx="374267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600">
              <a:solidFill>
                <a:srgbClr val="0070C0"/>
              </a:solidFill>
              <a:latin typeface="Gill Sans"/>
              <a:ea typeface="Gill Sans"/>
              <a:cs typeface="Gill Sans"/>
              <a:sym typeface="Gill Sans"/>
            </a:endParaRPr>
          </a:p>
          <a:p>
            <a:pPr marL="0" marR="0" lvl="0" indent="0" algn="ctr" rtl="0">
              <a:spcBef>
                <a:spcPts val="0"/>
              </a:spcBef>
              <a:spcAft>
                <a:spcPts val="0"/>
              </a:spcAft>
              <a:buNone/>
            </a:pPr>
            <a:endParaRPr sz="1600">
              <a:solidFill>
                <a:srgbClr val="0070C0"/>
              </a:solidFill>
              <a:latin typeface="Gill Sans"/>
              <a:ea typeface="Gill Sans"/>
              <a:cs typeface="Gill Sans"/>
              <a:sym typeface="Gill Sans"/>
            </a:endParaRPr>
          </a:p>
          <a:p>
            <a:pPr marL="0" marR="0" lvl="0" indent="0" algn="ctr" rtl="0">
              <a:spcBef>
                <a:spcPts val="0"/>
              </a:spcBef>
              <a:spcAft>
                <a:spcPts val="0"/>
              </a:spcAft>
              <a:buNone/>
            </a:pPr>
            <a:endParaRPr sz="1600">
              <a:solidFill>
                <a:srgbClr val="0070C0"/>
              </a:solidFill>
              <a:latin typeface="Gill Sans"/>
              <a:ea typeface="Gill Sans"/>
              <a:cs typeface="Gill Sans"/>
              <a:sym typeface="Gill Sans"/>
            </a:endParaRPr>
          </a:p>
        </p:txBody>
      </p:sp>
      <p:pic>
        <p:nvPicPr>
          <p:cNvPr id="106" name="Google Shape;106;p2" descr="Graphical user interface&#10;&#10;Description automatically generated with low confidence"/>
          <p:cNvPicPr preferRelativeResize="0"/>
          <p:nvPr/>
        </p:nvPicPr>
        <p:blipFill rotWithShape="1">
          <a:blip r:embed="rId3">
            <a:alphaModFix/>
          </a:blip>
          <a:srcRect/>
          <a:stretch/>
        </p:blipFill>
        <p:spPr>
          <a:xfrm>
            <a:off x="432887" y="3922696"/>
            <a:ext cx="3206843" cy="787618"/>
          </a:xfrm>
          <a:prstGeom prst="rect">
            <a:avLst/>
          </a:prstGeom>
          <a:noFill/>
          <a:ln>
            <a:noFill/>
          </a:ln>
        </p:spPr>
      </p:pic>
      <p:pic>
        <p:nvPicPr>
          <p:cNvPr id="107" name="Google Shape;107;p2" descr="A qr code on a white background&#10;&#10;AI-generated content may be incorrect."/>
          <p:cNvPicPr preferRelativeResize="0"/>
          <p:nvPr/>
        </p:nvPicPr>
        <p:blipFill rotWithShape="1">
          <a:blip r:embed="rId4">
            <a:alphaModFix/>
          </a:blip>
          <a:srcRect/>
          <a:stretch/>
        </p:blipFill>
        <p:spPr>
          <a:xfrm>
            <a:off x="1227373" y="4744056"/>
            <a:ext cx="1617872" cy="1617872"/>
          </a:xfrm>
          <a:prstGeom prst="rect">
            <a:avLst/>
          </a:prstGeom>
          <a:noFill/>
          <a:ln>
            <a:noFill/>
          </a:ln>
        </p:spPr>
      </p:pic>
      <p:sp>
        <p:nvSpPr>
          <p:cNvPr id="108" name="Google Shape;108;p2"/>
          <p:cNvSpPr txBox="1"/>
          <p:nvPr/>
        </p:nvSpPr>
        <p:spPr>
          <a:xfrm>
            <a:off x="-103714" y="6326487"/>
            <a:ext cx="45720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entury Gothic"/>
                <a:ea typeface="Century Gothic"/>
                <a:cs typeface="Century Gothic"/>
                <a:sym typeface="Century Gothic"/>
              </a:rPr>
              <a:t>Please share so others can find us.  You can submit items for posting by emailing </a:t>
            </a:r>
            <a:r>
              <a:rPr lang="en-US" sz="1100" b="1" u="sng">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murrayhillumc@gmail.com</a:t>
            </a:r>
            <a:endParaRPr sz="1100" b="1">
              <a:solidFill>
                <a:schemeClr val="dk1"/>
              </a:solidFill>
              <a:latin typeface="Century Gothic"/>
              <a:ea typeface="Century Gothic"/>
              <a:cs typeface="Century Gothic"/>
              <a:sym typeface="Century Gothic"/>
            </a:endParaRPr>
          </a:p>
        </p:txBody>
      </p:sp>
      <p:pic>
        <p:nvPicPr>
          <p:cNvPr id="109" name="Google Shape;109;p2" descr="A bowl of money and coins&#10;&#10;AI-generated content may be incorrect."/>
          <p:cNvPicPr preferRelativeResize="0"/>
          <p:nvPr/>
        </p:nvPicPr>
        <p:blipFill rotWithShape="1">
          <a:blip r:embed="rId6">
            <a:alphaModFix/>
          </a:blip>
          <a:srcRect/>
          <a:stretch/>
        </p:blipFill>
        <p:spPr>
          <a:xfrm>
            <a:off x="7328269" y="-15722"/>
            <a:ext cx="1815731" cy="1013979"/>
          </a:xfrm>
          <a:prstGeom prst="rect">
            <a:avLst/>
          </a:prstGeom>
          <a:noFill/>
          <a:ln>
            <a:noFill/>
          </a:ln>
        </p:spPr>
      </p:pic>
      <p:sp>
        <p:nvSpPr>
          <p:cNvPr id="110" name="Google Shape;110;p2"/>
          <p:cNvSpPr txBox="1"/>
          <p:nvPr/>
        </p:nvSpPr>
        <p:spPr>
          <a:xfrm>
            <a:off x="4858625" y="98850"/>
            <a:ext cx="4481867"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Sorts Mill Goudy"/>
                <a:ea typeface="Sorts Mill Goudy"/>
                <a:cs typeface="Sorts Mill Goudy"/>
                <a:sym typeface="Sorts Mill Goudy"/>
              </a:rPr>
              <a:t>Your financial support of </a:t>
            </a:r>
            <a:endParaRPr sz="1200" dirty="0"/>
          </a:p>
          <a:p>
            <a:pPr marL="0" marR="0" lvl="0" indent="0" algn="l" rtl="0">
              <a:spcBef>
                <a:spcPts val="0"/>
              </a:spcBef>
              <a:spcAft>
                <a:spcPts val="0"/>
              </a:spcAft>
              <a:buNone/>
            </a:pPr>
            <a:r>
              <a:rPr lang="en-US" sz="1200" dirty="0">
                <a:solidFill>
                  <a:schemeClr val="dk1"/>
                </a:solidFill>
                <a:latin typeface="Sorts Mill Goudy"/>
                <a:ea typeface="Sorts Mill Goudy"/>
                <a:cs typeface="Sorts Mill Goudy"/>
                <a:sym typeface="Sorts Mill Goudy"/>
              </a:rPr>
              <a:t>MHUMC is much needed </a:t>
            </a:r>
            <a:endParaRPr sz="1200" dirty="0"/>
          </a:p>
          <a:p>
            <a:pPr marL="0" marR="0" lvl="0" indent="0" algn="l" rtl="0">
              <a:spcBef>
                <a:spcPts val="0"/>
              </a:spcBef>
              <a:spcAft>
                <a:spcPts val="0"/>
              </a:spcAft>
              <a:buNone/>
            </a:pPr>
            <a:r>
              <a:rPr lang="en-US" sz="1200" dirty="0">
                <a:solidFill>
                  <a:schemeClr val="dk1"/>
                </a:solidFill>
                <a:latin typeface="Sorts Mill Goudy"/>
                <a:ea typeface="Sorts Mill Goudy"/>
                <a:cs typeface="Sorts Mill Goudy"/>
                <a:sym typeface="Sorts Mill Goudy"/>
              </a:rPr>
              <a:t>and greatly appreciated.</a:t>
            </a:r>
            <a:endParaRPr sz="1200" dirty="0"/>
          </a:p>
          <a:p>
            <a:pPr marL="0" marR="0" lvl="0" indent="0" algn="l" rtl="0">
              <a:spcBef>
                <a:spcPts val="0"/>
              </a:spcBef>
              <a:spcAft>
                <a:spcPts val="0"/>
              </a:spcAft>
              <a:buNone/>
            </a:pPr>
            <a:endParaRPr sz="1200" dirty="0">
              <a:solidFill>
                <a:schemeClr val="dk1"/>
              </a:solidFill>
              <a:latin typeface="Sorts Mill Goudy"/>
              <a:ea typeface="Sorts Mill Goudy"/>
              <a:cs typeface="Sorts Mill Goudy"/>
              <a:sym typeface="Sorts Mill Goudy"/>
            </a:endParaRPr>
          </a:p>
          <a:p>
            <a:pPr marL="0" marR="0" lvl="0" indent="0" algn="ctr" rtl="0">
              <a:spcBef>
                <a:spcPts val="0"/>
              </a:spcBef>
              <a:spcAft>
                <a:spcPts val="0"/>
              </a:spcAft>
              <a:buNone/>
            </a:pPr>
            <a:r>
              <a:rPr lang="en-US" sz="1200" dirty="0">
                <a:solidFill>
                  <a:schemeClr val="dk1"/>
                </a:solidFill>
                <a:latin typeface="Sorts Mill Goudy"/>
                <a:ea typeface="Sorts Mill Goudy"/>
                <a:cs typeface="Sorts Mill Goudy"/>
                <a:sym typeface="Sorts Mill Goudy"/>
              </a:rPr>
              <a:t>We have multiple giving options for convenience</a:t>
            </a:r>
            <a:r>
              <a:rPr lang="en-US" sz="1600" dirty="0">
                <a:solidFill>
                  <a:schemeClr val="dk1"/>
                </a:solidFill>
                <a:latin typeface="Sorts Mill Goudy"/>
                <a:ea typeface="Sorts Mill Goudy"/>
                <a:cs typeface="Sorts Mill Goudy"/>
                <a:sym typeface="Sorts Mill Goudy"/>
              </a:rPr>
              <a:t>: </a:t>
            </a:r>
            <a:endParaRPr sz="1200" dirty="0"/>
          </a:p>
        </p:txBody>
      </p:sp>
      <p:sp>
        <p:nvSpPr>
          <p:cNvPr id="111" name="Google Shape;111;p2"/>
          <p:cNvSpPr txBox="1"/>
          <p:nvPr/>
        </p:nvSpPr>
        <p:spPr>
          <a:xfrm>
            <a:off x="5433020" y="1209923"/>
            <a:ext cx="4960088" cy="8309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200" dirty="0">
                <a:solidFill>
                  <a:schemeClr val="dk1"/>
                </a:solidFill>
                <a:latin typeface="Sorts Mill Goudy"/>
                <a:ea typeface="Sorts Mill Goudy"/>
                <a:cs typeface="Sorts Mill Goudy"/>
                <a:sym typeface="Sorts Mill Goudy"/>
              </a:rPr>
              <a:t>Cash or Check in Sunday offering plate</a:t>
            </a:r>
            <a:endParaRPr sz="1100" dirty="0"/>
          </a:p>
          <a:p>
            <a:pPr marL="285750" marR="0" lvl="0" indent="-285750" algn="l" rtl="0">
              <a:spcBef>
                <a:spcPts val="0"/>
              </a:spcBef>
              <a:spcAft>
                <a:spcPts val="0"/>
              </a:spcAft>
              <a:buClr>
                <a:schemeClr val="dk1"/>
              </a:buClr>
              <a:buSzPts val="1600"/>
              <a:buFont typeface="Arial"/>
              <a:buChar char="•"/>
            </a:pPr>
            <a:r>
              <a:rPr lang="en-US" sz="1200" dirty="0">
                <a:solidFill>
                  <a:schemeClr val="dk1"/>
                </a:solidFill>
                <a:latin typeface="Sorts Mill Goudy"/>
                <a:ea typeface="Sorts Mill Goudy"/>
                <a:cs typeface="Sorts Mill Goudy"/>
                <a:sym typeface="Sorts Mill Goudy"/>
              </a:rPr>
              <a:t>Mailing/dropping off check to church office </a:t>
            </a:r>
            <a:endParaRPr sz="1100" dirty="0"/>
          </a:p>
          <a:p>
            <a:pPr marL="285750" marR="0" lvl="0" indent="-285750" algn="l" rtl="0">
              <a:spcBef>
                <a:spcPts val="0"/>
              </a:spcBef>
              <a:spcAft>
                <a:spcPts val="0"/>
              </a:spcAft>
              <a:buClr>
                <a:schemeClr val="dk1"/>
              </a:buClr>
              <a:buSzPts val="1600"/>
              <a:buFont typeface="Arial"/>
              <a:buChar char="•"/>
            </a:pPr>
            <a:r>
              <a:rPr lang="en-US" sz="1200" dirty="0">
                <a:solidFill>
                  <a:schemeClr val="dk1"/>
                </a:solidFill>
                <a:latin typeface="Sorts Mill Goudy"/>
                <a:ea typeface="Sorts Mill Goudy"/>
                <a:cs typeface="Sorts Mill Goudy"/>
                <a:sym typeface="Sorts Mill Goudy"/>
              </a:rPr>
              <a:t>Bank Check mailed to church office </a:t>
            </a:r>
            <a:endParaRPr sz="1100" dirty="0"/>
          </a:p>
          <a:p>
            <a:pPr marL="285750" marR="0" lvl="0" indent="-285750" algn="l" rtl="0">
              <a:spcBef>
                <a:spcPts val="0"/>
              </a:spcBef>
              <a:spcAft>
                <a:spcPts val="0"/>
              </a:spcAft>
              <a:buClr>
                <a:schemeClr val="dk1"/>
              </a:buClr>
              <a:buSzPts val="1600"/>
              <a:buFont typeface="Arial"/>
              <a:buChar char="•"/>
            </a:pPr>
            <a:r>
              <a:rPr lang="en-US" sz="1200" dirty="0" err="1">
                <a:solidFill>
                  <a:schemeClr val="dk1"/>
                </a:solidFill>
                <a:latin typeface="Sorts Mill Goudy"/>
                <a:ea typeface="Sorts Mill Goudy"/>
                <a:cs typeface="Sorts Mill Goudy"/>
                <a:sym typeface="Sorts Mill Goudy"/>
              </a:rPr>
              <a:t>Paypal</a:t>
            </a:r>
            <a:r>
              <a:rPr lang="en-US" sz="1200" dirty="0">
                <a:solidFill>
                  <a:schemeClr val="dk1"/>
                </a:solidFill>
                <a:latin typeface="Sorts Mill Goudy"/>
                <a:ea typeface="Sorts Mill Goudy"/>
                <a:cs typeface="Sorts Mill Goudy"/>
                <a:sym typeface="Sorts Mill Goudy"/>
              </a:rPr>
              <a:t> by scanning QR Code below </a:t>
            </a:r>
            <a:endParaRPr sz="1100" dirty="0"/>
          </a:p>
        </p:txBody>
      </p:sp>
      <p:pic>
        <p:nvPicPr>
          <p:cNvPr id="112" name="Google Shape;112;p2" descr="A qr code with a logo&#10;&#10;AI-generated content may be incorrect."/>
          <p:cNvPicPr preferRelativeResize="0"/>
          <p:nvPr/>
        </p:nvPicPr>
        <p:blipFill rotWithShape="1">
          <a:blip r:embed="rId7">
            <a:alphaModFix/>
          </a:blip>
          <a:srcRect/>
          <a:stretch/>
        </p:blipFill>
        <p:spPr>
          <a:xfrm>
            <a:off x="6127089" y="1969472"/>
            <a:ext cx="1582310" cy="1459528"/>
          </a:xfrm>
          <a:prstGeom prst="rect">
            <a:avLst/>
          </a:prstGeom>
          <a:noFill/>
          <a:ln>
            <a:noFill/>
          </a:ln>
        </p:spPr>
      </p:pic>
      <p:sp>
        <p:nvSpPr>
          <p:cNvPr id="113" name="Google Shape;113;p2"/>
          <p:cNvSpPr txBox="1"/>
          <p:nvPr/>
        </p:nvSpPr>
        <p:spPr>
          <a:xfrm>
            <a:off x="752584" y="-10197"/>
            <a:ext cx="305342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Brush Script MT" panose="03060802040406070304" pitchFamily="66" charset="0"/>
                <a:sym typeface="Arial"/>
              </a:rPr>
              <a:t>Happy Birthday </a:t>
            </a:r>
            <a:endParaRPr sz="1100" dirty="0">
              <a:latin typeface="Brush Script MT" panose="03060802040406070304" pitchFamily="66" charset="0"/>
            </a:endParaRPr>
          </a:p>
        </p:txBody>
      </p:sp>
      <p:pic>
        <p:nvPicPr>
          <p:cNvPr id="114" name="Google Shape;114;p2" descr="A colorful cake with candles and balloons&#10;&#10;AI-generated content may be incorrect."/>
          <p:cNvPicPr preferRelativeResize="0"/>
          <p:nvPr/>
        </p:nvPicPr>
        <p:blipFill rotWithShape="1">
          <a:blip r:embed="rId8">
            <a:alphaModFix/>
          </a:blip>
          <a:srcRect/>
          <a:stretch/>
        </p:blipFill>
        <p:spPr>
          <a:xfrm>
            <a:off x="2644569" y="1000643"/>
            <a:ext cx="972136" cy="906609"/>
          </a:xfrm>
          <a:prstGeom prst="rect">
            <a:avLst/>
          </a:prstGeom>
          <a:noFill/>
          <a:ln>
            <a:noFill/>
          </a:ln>
        </p:spPr>
      </p:pic>
      <p:sp>
        <p:nvSpPr>
          <p:cNvPr id="115" name="Google Shape;115;p2"/>
          <p:cNvSpPr txBox="1"/>
          <p:nvPr/>
        </p:nvSpPr>
        <p:spPr>
          <a:xfrm>
            <a:off x="186932" y="535145"/>
            <a:ext cx="2291080" cy="24621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Sorts Mill Goudy"/>
                <a:ea typeface="Sorts Mill Goudy"/>
                <a:cs typeface="Sorts Mill Goudy"/>
                <a:sym typeface="Sorts Mill Goudy"/>
              </a:rPr>
              <a:t>John Robinson – 6/5</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Pat Freeman – 6/15</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Andrea Hester – 6/15</a:t>
            </a:r>
          </a:p>
          <a:p>
            <a:pPr marL="0" marR="0" lvl="0" indent="0" algn="l" rtl="0">
              <a:spcBef>
                <a:spcPts val="0"/>
              </a:spcBef>
              <a:spcAft>
                <a:spcPts val="0"/>
              </a:spcAft>
              <a:buNone/>
            </a:pPr>
            <a:r>
              <a:rPr lang="en-US" sz="1400" dirty="0">
                <a:solidFill>
                  <a:schemeClr val="dk1"/>
                </a:solidFill>
                <a:latin typeface="Sorts Mill Goudy"/>
                <a:ea typeface="Sorts Mill Goudy"/>
                <a:cs typeface="Sorts Mill Goudy"/>
                <a:sym typeface="Sorts Mill Goudy"/>
              </a:rPr>
              <a:t>Darlene Webb – 6/16</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Rose Palma – 6/17</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Shelby Stevenson – 6/19</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Fran Meyer – 6-20</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Jann Clark – 6/24</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Paula Pierce – 6/25 </a:t>
            </a:r>
          </a:p>
          <a:p>
            <a:pPr marL="0" marR="0" lvl="0" indent="0" algn="l" rtl="0">
              <a:spcBef>
                <a:spcPts val="0"/>
              </a:spcBef>
              <a:spcAft>
                <a:spcPts val="0"/>
              </a:spcAft>
              <a:buNone/>
            </a:pPr>
            <a:endParaRPr lang="en-US" dirty="0">
              <a:solidFill>
                <a:schemeClr val="dk1"/>
              </a:solidFill>
              <a:highlight>
                <a:srgbClr val="FFFF00"/>
              </a:highlight>
              <a:latin typeface="Sorts Mill Goudy"/>
              <a:ea typeface="Sorts Mill Goudy"/>
              <a:cs typeface="Sorts Mill Goudy"/>
              <a:sym typeface="Sorts Mill Goudy"/>
            </a:endParaRPr>
          </a:p>
          <a:p>
            <a:pPr marL="0" marR="0" lvl="0" indent="0" algn="l" rtl="0">
              <a:spcBef>
                <a:spcPts val="0"/>
              </a:spcBef>
              <a:spcAft>
                <a:spcPts val="0"/>
              </a:spcAft>
              <a:buNone/>
            </a:pPr>
            <a:endParaRPr lang="en-US" sz="1400" dirty="0">
              <a:solidFill>
                <a:schemeClr val="dk1"/>
              </a:solidFill>
              <a:highlight>
                <a:srgbClr val="FFFF00"/>
              </a:highlight>
              <a:latin typeface="Sorts Mill Goudy"/>
              <a:ea typeface="Sorts Mill Goudy"/>
              <a:cs typeface="Sorts Mill Goudy"/>
              <a:sym typeface="Sorts Mill Goudy"/>
            </a:endParaRPr>
          </a:p>
        </p:txBody>
      </p:sp>
      <p:cxnSp>
        <p:nvCxnSpPr>
          <p:cNvPr id="6" name="Google Shape;101;p2">
            <a:extLst>
              <a:ext uri="{FF2B5EF4-FFF2-40B4-BE49-F238E27FC236}">
                <a16:creationId xmlns:a16="http://schemas.microsoft.com/office/drawing/2014/main" id="{3109DADF-1E68-9E41-C3D4-422D898DF323}"/>
              </a:ext>
            </a:extLst>
          </p:cNvPr>
          <p:cNvCxnSpPr/>
          <p:nvPr/>
        </p:nvCxnSpPr>
        <p:spPr>
          <a:xfrm>
            <a:off x="5006195" y="3429000"/>
            <a:ext cx="3959427" cy="0"/>
          </a:xfrm>
          <a:prstGeom prst="straightConnector1">
            <a:avLst/>
          </a:prstGeom>
          <a:noFill/>
          <a:ln w="9525" cap="flat" cmpd="sng">
            <a:solidFill>
              <a:schemeClr val="dk1"/>
            </a:solidFill>
            <a:prstDash val="solid"/>
            <a:round/>
            <a:headEnd type="none" w="sm" len="sm"/>
            <a:tailEnd type="none" w="sm" len="sm"/>
          </a:ln>
        </p:spPr>
      </p:cxnSp>
      <p:sp>
        <p:nvSpPr>
          <p:cNvPr id="12" name="Google Shape;111;p2">
            <a:extLst>
              <a:ext uri="{FF2B5EF4-FFF2-40B4-BE49-F238E27FC236}">
                <a16:creationId xmlns:a16="http://schemas.microsoft.com/office/drawing/2014/main" id="{71E69706-16C6-FC3A-B2CB-4194BB15CE8D}"/>
              </a:ext>
            </a:extLst>
          </p:cNvPr>
          <p:cNvSpPr txBox="1"/>
          <p:nvPr/>
        </p:nvSpPr>
        <p:spPr>
          <a:xfrm>
            <a:off x="4987618" y="3429000"/>
            <a:ext cx="4106997" cy="369291"/>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buClr>
                <a:schemeClr val="dk1"/>
              </a:buClr>
              <a:buSzPts val="1600"/>
            </a:pPr>
            <a:r>
              <a:rPr lang="en-US" sz="1800" dirty="0">
                <a:solidFill>
                  <a:schemeClr val="dk1"/>
                </a:solidFill>
                <a:latin typeface="Sorts Mill Goudy"/>
                <a:ea typeface="Sorts Mill Goudy"/>
                <a:cs typeface="Sorts Mill Goudy"/>
                <a:sym typeface="Sorts Mill Goudy"/>
              </a:rPr>
              <a:t>Happy Fathers Day! </a:t>
            </a:r>
            <a:endParaRPr sz="1600" dirty="0"/>
          </a:p>
        </p:txBody>
      </p:sp>
      <p:pic>
        <p:nvPicPr>
          <p:cNvPr id="4" name="Picture 3">
            <a:extLst>
              <a:ext uri="{FF2B5EF4-FFF2-40B4-BE49-F238E27FC236}">
                <a16:creationId xmlns:a16="http://schemas.microsoft.com/office/drawing/2014/main" id="{2F772F75-3C09-6095-336D-183799B62B08}"/>
              </a:ext>
            </a:extLst>
          </p:cNvPr>
          <p:cNvPicPr>
            <a:picLocks noChangeAspect="1"/>
          </p:cNvPicPr>
          <p:nvPr/>
        </p:nvPicPr>
        <p:blipFill>
          <a:blip r:embed="rId9"/>
          <a:stretch>
            <a:fillRect/>
          </a:stretch>
        </p:blipFill>
        <p:spPr>
          <a:xfrm>
            <a:off x="5383743" y="3850020"/>
            <a:ext cx="3431630" cy="29073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pic>
        <p:nvPicPr>
          <p:cNvPr id="140" name="Google Shape;140;p5"/>
          <p:cNvPicPr preferRelativeResize="0"/>
          <p:nvPr/>
        </p:nvPicPr>
        <p:blipFill rotWithShape="1">
          <a:blip r:embed="rId3">
            <a:alphaModFix/>
          </a:blip>
          <a:srcRect/>
          <a:stretch/>
        </p:blipFill>
        <p:spPr>
          <a:xfrm>
            <a:off x="5426835" y="1583943"/>
            <a:ext cx="1304925" cy="1181100"/>
          </a:xfrm>
          <a:prstGeom prst="rect">
            <a:avLst/>
          </a:prstGeom>
          <a:noFill/>
          <a:ln>
            <a:noFill/>
          </a:ln>
        </p:spPr>
      </p:pic>
      <p:pic>
        <p:nvPicPr>
          <p:cNvPr id="141" name="Google Shape;141;p5"/>
          <p:cNvPicPr preferRelativeResize="0"/>
          <p:nvPr/>
        </p:nvPicPr>
        <p:blipFill rotWithShape="1">
          <a:blip r:embed="rId4">
            <a:alphaModFix/>
          </a:blip>
          <a:srcRect l="8988" t="8803" r="6084" b="7344"/>
          <a:stretch/>
        </p:blipFill>
        <p:spPr>
          <a:xfrm>
            <a:off x="972887" y="4993485"/>
            <a:ext cx="2416655" cy="740311"/>
          </a:xfrm>
          <a:prstGeom prst="rect">
            <a:avLst/>
          </a:prstGeom>
          <a:noFill/>
          <a:ln>
            <a:noFill/>
          </a:ln>
        </p:spPr>
      </p:pic>
      <p:sp>
        <p:nvSpPr>
          <p:cNvPr id="142" name="Google Shape;142;p5"/>
          <p:cNvSpPr/>
          <p:nvPr/>
        </p:nvSpPr>
        <p:spPr>
          <a:xfrm>
            <a:off x="5400136" y="134753"/>
            <a:ext cx="3743864"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43" name="Google Shape;143;p5"/>
          <p:cNvSpPr/>
          <p:nvPr/>
        </p:nvSpPr>
        <p:spPr>
          <a:xfrm>
            <a:off x="0" y="457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144" name="Google Shape;144;p5" descr="A picture containing text, clipart&#10;&#10;Description automatically generated"/>
          <p:cNvPicPr preferRelativeResize="0"/>
          <p:nvPr/>
        </p:nvPicPr>
        <p:blipFill rotWithShape="1">
          <a:blip r:embed="rId5">
            <a:alphaModFix/>
          </a:blip>
          <a:srcRect/>
          <a:stretch/>
        </p:blipFill>
        <p:spPr>
          <a:xfrm>
            <a:off x="1234477" y="1731953"/>
            <a:ext cx="3110638" cy="781047"/>
          </a:xfrm>
          <a:prstGeom prst="rect">
            <a:avLst/>
          </a:prstGeom>
          <a:noFill/>
          <a:ln>
            <a:noFill/>
          </a:ln>
        </p:spPr>
      </p:pic>
      <p:sp>
        <p:nvSpPr>
          <p:cNvPr id="145" name="Google Shape;145;p5"/>
          <p:cNvSpPr txBox="1"/>
          <p:nvPr/>
        </p:nvSpPr>
        <p:spPr>
          <a:xfrm>
            <a:off x="5465083" y="530407"/>
            <a:ext cx="3775951"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200" b="0" i="0">
              <a:solidFill>
                <a:srgbClr val="4E4A4A"/>
              </a:solidFill>
              <a:latin typeface="Arial"/>
              <a:ea typeface="Arial"/>
              <a:cs typeface="Arial"/>
              <a:sym typeface="Arial"/>
            </a:endParaRPr>
          </a:p>
          <a:p>
            <a:pPr marL="0" marR="0" lvl="0" indent="0" algn="l" rtl="0">
              <a:spcBef>
                <a:spcPts val="0"/>
              </a:spcBef>
              <a:spcAft>
                <a:spcPts val="0"/>
              </a:spcAft>
              <a:buNone/>
            </a:pPr>
            <a:r>
              <a:rPr lang="en-US" sz="1400" b="0" i="0">
                <a:solidFill>
                  <a:srgbClr val="222222"/>
                </a:solidFill>
                <a:latin typeface="Gill Sans"/>
                <a:ea typeface="Gill Sans"/>
                <a:cs typeface="Gill Sans"/>
                <a:sym typeface="Gill Sans"/>
              </a:rPr>
              <a:t>		</a:t>
            </a:r>
            <a:endParaRPr/>
          </a:p>
        </p:txBody>
      </p:sp>
      <p:sp>
        <p:nvSpPr>
          <p:cNvPr id="146" name="Google Shape;146;p5"/>
          <p:cNvSpPr txBox="1"/>
          <p:nvPr/>
        </p:nvSpPr>
        <p:spPr>
          <a:xfrm>
            <a:off x="8077360" y="-2212926"/>
            <a:ext cx="13968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Gill Sans"/>
                <a:ea typeface="Gill Sans"/>
                <a:cs typeface="Gill Sans"/>
                <a:sym typeface="Gill Sans"/>
              </a:rPr>
              <a:t>           </a:t>
            </a:r>
            <a:endParaRPr sz="1600">
              <a:solidFill>
                <a:srgbClr val="FF0000"/>
              </a:solidFill>
              <a:latin typeface="Gill Sans"/>
              <a:ea typeface="Gill Sans"/>
              <a:cs typeface="Gill Sans"/>
              <a:sym typeface="Gill Sans"/>
            </a:endParaRPr>
          </a:p>
        </p:txBody>
      </p:sp>
      <p:sp>
        <p:nvSpPr>
          <p:cNvPr id="147" name="Google Shape;147;p5"/>
          <p:cNvSpPr txBox="1"/>
          <p:nvPr/>
        </p:nvSpPr>
        <p:spPr>
          <a:xfrm>
            <a:off x="8284513" y="1060733"/>
            <a:ext cx="256901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ctr" rtl="0">
              <a:spcBef>
                <a:spcPts val="0"/>
              </a:spcBef>
              <a:spcAft>
                <a:spcPts val="0"/>
              </a:spcAft>
              <a:buNone/>
            </a:pPr>
            <a:endParaRPr sz="1600">
              <a:solidFill>
                <a:srgbClr val="0070C0"/>
              </a:solidFill>
              <a:latin typeface="Gill Sans"/>
              <a:ea typeface="Gill Sans"/>
              <a:cs typeface="Gill Sans"/>
              <a:sym typeface="Gill Sans"/>
            </a:endParaRPr>
          </a:p>
        </p:txBody>
      </p:sp>
      <p:sp>
        <p:nvSpPr>
          <p:cNvPr id="148" name="Google Shape;148;p5"/>
          <p:cNvSpPr txBox="1"/>
          <p:nvPr/>
        </p:nvSpPr>
        <p:spPr>
          <a:xfrm>
            <a:off x="5576291" y="903776"/>
            <a:ext cx="3303917"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368A70"/>
                </a:solidFill>
                <a:latin typeface="Gill Sans"/>
                <a:ea typeface="Gill Sans"/>
                <a:cs typeface="Gill Sans"/>
                <a:sym typeface="Gill Sans"/>
              </a:rPr>
              <a:t>  </a:t>
            </a:r>
            <a:endParaRPr/>
          </a:p>
          <a:p>
            <a:pPr marL="0" marR="0" lvl="0" indent="0" algn="l" rtl="0">
              <a:spcBef>
                <a:spcPts val="0"/>
              </a:spcBef>
              <a:spcAft>
                <a:spcPts val="0"/>
              </a:spcAft>
              <a:buNone/>
            </a:pPr>
            <a:r>
              <a:rPr lang="en-US" sz="1300" b="1">
                <a:solidFill>
                  <a:srgbClr val="368A70"/>
                </a:solidFill>
                <a:latin typeface="Gill Sans"/>
                <a:ea typeface="Gill Sans"/>
                <a:cs typeface="Gill Sans"/>
                <a:sym typeface="Gill Sans"/>
              </a:rPr>
              <a:t> </a:t>
            </a:r>
            <a:endParaRPr/>
          </a:p>
        </p:txBody>
      </p:sp>
      <p:sp>
        <p:nvSpPr>
          <p:cNvPr id="149" name="Google Shape;149;p5"/>
          <p:cNvSpPr txBox="1"/>
          <p:nvPr/>
        </p:nvSpPr>
        <p:spPr>
          <a:xfrm>
            <a:off x="6662435" y="5069289"/>
            <a:ext cx="246730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Gill Sans"/>
                <a:ea typeface="Gill Sans"/>
                <a:cs typeface="Gill Sans"/>
                <a:sym typeface="Gill Sans"/>
              </a:rPr>
              <a:t>ONE COMMITTEE Tuesday, June 9</a:t>
            </a:r>
            <a:r>
              <a:rPr lang="en-US" sz="1600" baseline="30000" dirty="0">
                <a:solidFill>
                  <a:schemeClr val="dk1"/>
                </a:solidFill>
                <a:latin typeface="Gill Sans"/>
                <a:ea typeface="Gill Sans"/>
                <a:cs typeface="Gill Sans"/>
                <a:sym typeface="Gill Sans"/>
              </a:rPr>
              <a:t>th</a:t>
            </a:r>
            <a:r>
              <a:rPr lang="en-US" sz="1600" dirty="0">
                <a:solidFill>
                  <a:schemeClr val="dk1"/>
                </a:solidFill>
                <a:latin typeface="Gill Sans"/>
                <a:ea typeface="Gill Sans"/>
                <a:cs typeface="Gill Sans"/>
                <a:sym typeface="Gill Sans"/>
              </a:rPr>
              <a:t> at 7pm</a:t>
            </a:r>
            <a:endParaRPr dirty="0"/>
          </a:p>
          <a:p>
            <a:pPr marL="0" marR="0" lvl="0" indent="0" algn="ctr" rtl="0">
              <a:spcBef>
                <a:spcPts val="0"/>
              </a:spcBef>
              <a:spcAft>
                <a:spcPts val="0"/>
              </a:spcAft>
              <a:buNone/>
            </a:pPr>
            <a:r>
              <a:rPr lang="en-US" sz="1600" dirty="0">
                <a:solidFill>
                  <a:schemeClr val="dk1"/>
                </a:solidFill>
                <a:latin typeface="Gill Sans"/>
                <a:ea typeface="Gill Sans"/>
                <a:cs typeface="Gill Sans"/>
                <a:sym typeface="Gill Sans"/>
              </a:rPr>
              <a:t>Church Sanctuary</a:t>
            </a:r>
            <a:endParaRPr dirty="0"/>
          </a:p>
          <a:p>
            <a:pPr marL="0" marR="0" lvl="0" indent="0" algn="ctr" rtl="0">
              <a:spcBef>
                <a:spcPts val="0"/>
              </a:spcBef>
              <a:spcAft>
                <a:spcPts val="0"/>
              </a:spcAft>
              <a:buNone/>
            </a:pPr>
            <a:r>
              <a:rPr lang="en-US" sz="1600" u="sng" dirty="0">
                <a:solidFill>
                  <a:schemeClr val="dk1"/>
                </a:solidFill>
                <a:latin typeface="Gill Sans"/>
                <a:ea typeface="Gill Sans"/>
                <a:cs typeface="Gill Sans"/>
                <a:sym typeface="Gill Sans"/>
              </a:rPr>
              <a:t>All are invited!</a:t>
            </a:r>
            <a:endParaRPr sz="1600" dirty="0">
              <a:solidFill>
                <a:schemeClr val="dk1"/>
              </a:solidFill>
              <a:latin typeface="Gill Sans"/>
              <a:ea typeface="Gill Sans"/>
              <a:cs typeface="Gill Sans"/>
              <a:sym typeface="Gill Sans"/>
            </a:endParaRPr>
          </a:p>
        </p:txBody>
      </p:sp>
      <p:sp>
        <p:nvSpPr>
          <p:cNvPr id="150" name="Google Shape;150;p5"/>
          <p:cNvSpPr txBox="1"/>
          <p:nvPr/>
        </p:nvSpPr>
        <p:spPr>
          <a:xfrm>
            <a:off x="4795950" y="-1129580"/>
            <a:ext cx="36312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70C0"/>
                </a:solidFill>
                <a:latin typeface="Gill Sans"/>
                <a:ea typeface="Gill Sans"/>
                <a:cs typeface="Gill Sans"/>
                <a:sym typeface="Gill Sans"/>
              </a:rPr>
              <a:t>                        </a:t>
            </a:r>
            <a:endParaRPr/>
          </a:p>
          <a:p>
            <a:pPr marL="0" marR="0" lvl="0" indent="0" algn="l" rtl="0">
              <a:spcBef>
                <a:spcPts val="0"/>
              </a:spcBef>
              <a:spcAft>
                <a:spcPts val="0"/>
              </a:spcAft>
              <a:buNone/>
            </a:pPr>
            <a:endParaRPr sz="1200">
              <a:solidFill>
                <a:srgbClr val="0070C0"/>
              </a:solidFill>
              <a:latin typeface="Gill Sans"/>
              <a:ea typeface="Gill Sans"/>
              <a:cs typeface="Gill Sans"/>
              <a:sym typeface="Gill Sans"/>
            </a:endParaRPr>
          </a:p>
          <a:p>
            <a:pPr marL="0" marR="0" lvl="0" indent="0" algn="l" rtl="0">
              <a:spcBef>
                <a:spcPts val="0"/>
              </a:spcBef>
              <a:spcAft>
                <a:spcPts val="0"/>
              </a:spcAft>
              <a:buNone/>
            </a:pPr>
            <a:r>
              <a:rPr lang="en-US" sz="1200">
                <a:solidFill>
                  <a:srgbClr val="0070C0"/>
                </a:solidFill>
                <a:latin typeface="Gill Sans"/>
                <a:ea typeface="Gill Sans"/>
                <a:cs typeface="Gill Sans"/>
                <a:sym typeface="Gill Sans"/>
              </a:rPr>
              <a:t>                         </a:t>
            </a:r>
            <a:endParaRPr sz="1300">
              <a:solidFill>
                <a:schemeClr val="dk1"/>
              </a:solidFill>
              <a:latin typeface="Gill Sans"/>
              <a:ea typeface="Gill Sans"/>
              <a:cs typeface="Gill Sans"/>
              <a:sym typeface="Gill Sans"/>
            </a:endParaRPr>
          </a:p>
        </p:txBody>
      </p:sp>
      <p:pic>
        <p:nvPicPr>
          <p:cNvPr id="151" name="Google Shape;151;p5" descr="A picture containing text&#10;&#10;Description automatically generated"/>
          <p:cNvPicPr preferRelativeResize="0"/>
          <p:nvPr/>
        </p:nvPicPr>
        <p:blipFill rotWithShape="1">
          <a:blip r:embed="rId6">
            <a:alphaModFix/>
          </a:blip>
          <a:srcRect/>
          <a:stretch/>
        </p:blipFill>
        <p:spPr>
          <a:xfrm>
            <a:off x="851410" y="3143022"/>
            <a:ext cx="2756032" cy="445848"/>
          </a:xfrm>
          <a:prstGeom prst="rect">
            <a:avLst/>
          </a:prstGeom>
          <a:noFill/>
          <a:ln>
            <a:noFill/>
          </a:ln>
        </p:spPr>
      </p:pic>
      <p:sp>
        <p:nvSpPr>
          <p:cNvPr id="152" name="Google Shape;152;p5"/>
          <p:cNvSpPr txBox="1"/>
          <p:nvPr/>
        </p:nvSpPr>
        <p:spPr>
          <a:xfrm>
            <a:off x="581337" y="3911068"/>
            <a:ext cx="3296177" cy="8771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700" dirty="0">
                <a:solidFill>
                  <a:schemeClr val="dk1"/>
                </a:solidFill>
                <a:latin typeface="Gill Sans"/>
                <a:ea typeface="Gill Sans"/>
                <a:cs typeface="Gill Sans"/>
                <a:sym typeface="Gill Sans"/>
              </a:rPr>
              <a:t>Food Pantry: Saturday </a:t>
            </a:r>
            <a:br>
              <a:rPr lang="en-US" sz="1700" dirty="0">
                <a:solidFill>
                  <a:schemeClr val="dk1"/>
                </a:solidFill>
                <a:latin typeface="Gill Sans"/>
                <a:ea typeface="Gill Sans"/>
                <a:cs typeface="Gill Sans"/>
                <a:sym typeface="Gill Sans"/>
              </a:rPr>
            </a:br>
            <a:r>
              <a:rPr lang="en-US" sz="1700" dirty="0">
                <a:solidFill>
                  <a:schemeClr val="dk1"/>
                </a:solidFill>
                <a:latin typeface="Gill Sans"/>
                <a:ea typeface="Gill Sans"/>
                <a:cs typeface="Gill Sans"/>
                <a:sym typeface="Gill Sans"/>
              </a:rPr>
              <a:t>June 12</a:t>
            </a:r>
            <a:r>
              <a:rPr lang="en-US" sz="1700" baseline="30000" dirty="0">
                <a:solidFill>
                  <a:schemeClr val="dk1"/>
                </a:solidFill>
                <a:latin typeface="Gill Sans"/>
                <a:ea typeface="Gill Sans"/>
                <a:cs typeface="Gill Sans"/>
                <a:sym typeface="Gill Sans"/>
              </a:rPr>
              <a:t>th</a:t>
            </a:r>
            <a:r>
              <a:rPr lang="en-US" sz="1700" dirty="0">
                <a:solidFill>
                  <a:schemeClr val="dk1"/>
                </a:solidFill>
                <a:latin typeface="Gill Sans"/>
                <a:ea typeface="Gill Sans"/>
                <a:cs typeface="Gill Sans"/>
                <a:sym typeface="Gill Sans"/>
              </a:rPr>
              <a:t> from 12:00-1:30 while supplies last</a:t>
            </a:r>
            <a:endParaRPr dirty="0"/>
          </a:p>
        </p:txBody>
      </p:sp>
      <p:pic>
        <p:nvPicPr>
          <p:cNvPr id="153" name="Google Shape;153;p5" descr="A yellow post-it note with a red push pin attached to it&#10;&#10;Description automatically generated"/>
          <p:cNvPicPr preferRelativeResize="0"/>
          <p:nvPr/>
        </p:nvPicPr>
        <p:blipFill rotWithShape="1">
          <a:blip r:embed="rId7">
            <a:alphaModFix/>
          </a:blip>
          <a:srcRect/>
          <a:stretch/>
        </p:blipFill>
        <p:spPr>
          <a:xfrm>
            <a:off x="5465083" y="5238753"/>
            <a:ext cx="1326055" cy="907754"/>
          </a:xfrm>
          <a:prstGeom prst="rect">
            <a:avLst/>
          </a:prstGeom>
          <a:noFill/>
          <a:ln>
            <a:noFill/>
          </a:ln>
        </p:spPr>
      </p:pic>
      <p:pic>
        <p:nvPicPr>
          <p:cNvPr id="154" name="Google Shape;154;p5" descr="A group of people holding hands&#10;&#10;Description automatically generated"/>
          <p:cNvPicPr preferRelativeResize="0"/>
          <p:nvPr/>
        </p:nvPicPr>
        <p:blipFill rotWithShape="1">
          <a:blip r:embed="rId8">
            <a:alphaModFix/>
          </a:blip>
          <a:srcRect/>
          <a:stretch/>
        </p:blipFill>
        <p:spPr>
          <a:xfrm>
            <a:off x="395248" y="417393"/>
            <a:ext cx="1178283" cy="902229"/>
          </a:xfrm>
          <a:prstGeom prst="rect">
            <a:avLst/>
          </a:prstGeom>
          <a:noFill/>
          <a:ln>
            <a:noFill/>
          </a:ln>
        </p:spPr>
      </p:pic>
      <p:sp>
        <p:nvSpPr>
          <p:cNvPr id="155" name="Google Shape;155;p5"/>
          <p:cNvSpPr txBox="1"/>
          <p:nvPr/>
        </p:nvSpPr>
        <p:spPr>
          <a:xfrm>
            <a:off x="1687297" y="344276"/>
            <a:ext cx="2066911"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Gill Sans"/>
                <a:sym typeface="Gill Sans"/>
              </a:rPr>
              <a:t>No meeting this month</a:t>
            </a:r>
            <a:endParaRPr dirty="0"/>
          </a:p>
        </p:txBody>
      </p:sp>
      <p:sp>
        <p:nvSpPr>
          <p:cNvPr id="156" name="Google Shape;156;p5"/>
          <p:cNvSpPr txBox="1"/>
          <p:nvPr/>
        </p:nvSpPr>
        <p:spPr>
          <a:xfrm>
            <a:off x="286230" y="5733796"/>
            <a:ext cx="3886393"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Gill Sans"/>
                <a:ea typeface="Gill Sans"/>
                <a:cs typeface="Gill Sans"/>
                <a:sym typeface="Gill Sans"/>
              </a:rPr>
              <a:t>No Bingo this month </a:t>
            </a:r>
            <a:endParaRPr dirty="0"/>
          </a:p>
        </p:txBody>
      </p:sp>
      <p:cxnSp>
        <p:nvCxnSpPr>
          <p:cNvPr id="157" name="Google Shape;157;p5"/>
          <p:cNvCxnSpPr/>
          <p:nvPr/>
        </p:nvCxnSpPr>
        <p:spPr>
          <a:xfrm rot="10800000">
            <a:off x="4569733" y="182314"/>
            <a:ext cx="0" cy="1340373"/>
          </a:xfrm>
          <a:prstGeom prst="straightConnector1">
            <a:avLst/>
          </a:prstGeom>
          <a:noFill/>
          <a:ln w="12700" cap="flat" cmpd="sng">
            <a:solidFill>
              <a:schemeClr val="dk1"/>
            </a:solidFill>
            <a:prstDash val="solid"/>
            <a:round/>
            <a:headEnd type="none" w="sm" len="sm"/>
            <a:tailEnd type="none" w="sm" len="sm"/>
          </a:ln>
        </p:spPr>
      </p:cxnSp>
      <p:sp>
        <p:nvSpPr>
          <p:cNvPr id="158" name="Google Shape;158;p5"/>
          <p:cNvSpPr txBox="1"/>
          <p:nvPr/>
        </p:nvSpPr>
        <p:spPr>
          <a:xfrm>
            <a:off x="5641120" y="1668994"/>
            <a:ext cx="3388267" cy="120032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dirty="0">
                <a:solidFill>
                  <a:schemeClr val="dk1"/>
                </a:solidFill>
                <a:latin typeface="Gill Sans"/>
                <a:ea typeface="Gill Sans"/>
                <a:cs typeface="Gill Sans"/>
                <a:sym typeface="Gill Sans"/>
              </a:rPr>
              <a:t>  Chair Exercise Class </a:t>
            </a:r>
            <a:endParaRPr dirty="0"/>
          </a:p>
          <a:p>
            <a:pPr marL="0" marR="0" lvl="0" indent="0" algn="r" rtl="0">
              <a:spcBef>
                <a:spcPts val="0"/>
              </a:spcBef>
              <a:spcAft>
                <a:spcPts val="0"/>
              </a:spcAft>
              <a:buNone/>
            </a:pPr>
            <a:r>
              <a:rPr lang="en-US" sz="1800" dirty="0">
                <a:solidFill>
                  <a:schemeClr val="dk1"/>
                </a:solidFill>
                <a:latin typeface="Gill Sans"/>
                <a:ea typeface="Gill Sans"/>
                <a:cs typeface="Gill Sans"/>
                <a:sym typeface="Gill Sans"/>
              </a:rPr>
              <a:t>Every Monday at 9:00 am</a:t>
            </a:r>
            <a:endParaRPr dirty="0"/>
          </a:p>
          <a:p>
            <a:pPr marL="0" marR="0" lvl="0" indent="0" algn="r" rtl="0">
              <a:spcBef>
                <a:spcPts val="0"/>
              </a:spcBef>
              <a:spcAft>
                <a:spcPts val="0"/>
              </a:spcAft>
              <a:buNone/>
            </a:pPr>
            <a:r>
              <a:rPr lang="en-US" sz="1800" dirty="0">
                <a:solidFill>
                  <a:schemeClr val="dk1"/>
                </a:solidFill>
                <a:latin typeface="Gill Sans"/>
                <a:ea typeface="Gill Sans"/>
                <a:cs typeface="Gill Sans"/>
                <a:sym typeface="Gill Sans"/>
              </a:rPr>
              <a:t>In the Sanctuary</a:t>
            </a:r>
            <a:endParaRPr dirty="0"/>
          </a:p>
          <a:p>
            <a:pPr marL="0" marR="0" lvl="0" indent="0" algn="ctr" rtl="0">
              <a:spcBef>
                <a:spcPts val="0"/>
              </a:spcBef>
              <a:spcAft>
                <a:spcPts val="0"/>
              </a:spcAft>
              <a:buNone/>
            </a:pPr>
            <a:endParaRPr sz="1800" dirty="0">
              <a:solidFill>
                <a:srgbClr val="7030A0"/>
              </a:solidFill>
              <a:latin typeface="Gill Sans"/>
              <a:ea typeface="Gill Sans"/>
              <a:cs typeface="Gill Sans"/>
              <a:sym typeface="Gill Sans"/>
            </a:endParaRPr>
          </a:p>
        </p:txBody>
      </p:sp>
      <p:pic>
        <p:nvPicPr>
          <p:cNvPr id="159" name="Google Shape;159;p5" descr="A picture containing text, clipart&#10;&#10;Description automatically generated"/>
          <p:cNvPicPr preferRelativeResize="0"/>
          <p:nvPr/>
        </p:nvPicPr>
        <p:blipFill rotWithShape="1">
          <a:blip r:embed="rId9">
            <a:alphaModFix/>
          </a:blip>
          <a:srcRect/>
          <a:stretch/>
        </p:blipFill>
        <p:spPr>
          <a:xfrm>
            <a:off x="7273921" y="230765"/>
            <a:ext cx="1691520" cy="771598"/>
          </a:xfrm>
          <a:prstGeom prst="rect">
            <a:avLst/>
          </a:prstGeom>
          <a:noFill/>
          <a:ln>
            <a:noFill/>
          </a:ln>
        </p:spPr>
      </p:pic>
      <p:sp>
        <p:nvSpPr>
          <p:cNvPr id="160" name="Google Shape;160;p5"/>
          <p:cNvSpPr txBox="1"/>
          <p:nvPr/>
        </p:nvSpPr>
        <p:spPr>
          <a:xfrm>
            <a:off x="5155309" y="118462"/>
            <a:ext cx="3388267" cy="125880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dirty="0">
                <a:solidFill>
                  <a:schemeClr val="dk1"/>
                </a:solidFill>
                <a:latin typeface="Gill Sans"/>
                <a:ea typeface="Gill Sans"/>
                <a:cs typeface="Gill Sans"/>
                <a:sym typeface="Gill Sans"/>
              </a:rPr>
              <a:t>Stop by the Thrift Store</a:t>
            </a:r>
            <a:endParaRPr dirty="0"/>
          </a:p>
          <a:p>
            <a:pPr marL="0" marR="0" lvl="0" indent="0" algn="l" rtl="0">
              <a:lnSpc>
                <a:spcPct val="107000"/>
              </a:lnSpc>
              <a:spcBef>
                <a:spcPts val="0"/>
              </a:spcBef>
              <a:spcAft>
                <a:spcPts val="0"/>
              </a:spcAft>
              <a:buNone/>
            </a:pPr>
            <a:r>
              <a:rPr lang="en-US" sz="1800" dirty="0">
                <a:solidFill>
                  <a:schemeClr val="dk1"/>
                </a:solidFill>
                <a:latin typeface="Gill Sans"/>
                <a:ea typeface="Gill Sans"/>
                <a:cs typeface="Gill Sans"/>
                <a:sym typeface="Gill Sans"/>
              </a:rPr>
              <a:t>Every Saturday </a:t>
            </a:r>
            <a:endParaRPr dirty="0"/>
          </a:p>
          <a:p>
            <a:pPr marL="0" marR="0" lvl="0" indent="0" algn="l" rtl="0">
              <a:lnSpc>
                <a:spcPct val="107000"/>
              </a:lnSpc>
              <a:spcBef>
                <a:spcPts val="0"/>
              </a:spcBef>
              <a:spcAft>
                <a:spcPts val="0"/>
              </a:spcAft>
              <a:buNone/>
            </a:pPr>
            <a:r>
              <a:rPr lang="en-US" sz="1800" dirty="0">
                <a:solidFill>
                  <a:schemeClr val="dk1"/>
                </a:solidFill>
                <a:latin typeface="Gill Sans"/>
                <a:ea typeface="Gill Sans"/>
                <a:cs typeface="Gill Sans"/>
                <a:sym typeface="Gill Sans"/>
              </a:rPr>
              <a:t>9 am – 1 pm</a:t>
            </a:r>
            <a:endParaRPr dirty="0"/>
          </a:p>
          <a:p>
            <a:pPr marL="0" marR="0" lvl="0" indent="0" algn="l" rtl="0">
              <a:lnSpc>
                <a:spcPct val="107000"/>
              </a:lnSpc>
              <a:spcBef>
                <a:spcPts val="0"/>
              </a:spcBef>
              <a:spcAft>
                <a:spcPts val="0"/>
              </a:spcAft>
              <a:buNone/>
            </a:pPr>
            <a:r>
              <a:rPr lang="en-US" sz="1800" dirty="0">
                <a:solidFill>
                  <a:schemeClr val="dk1"/>
                </a:solidFill>
                <a:latin typeface="Gill Sans"/>
                <a:ea typeface="Gill Sans"/>
                <a:cs typeface="Gill Sans"/>
                <a:sym typeface="Gill Sans"/>
              </a:rPr>
              <a:t>In the Talbot House</a:t>
            </a:r>
            <a:endParaRPr sz="1800" dirty="0">
              <a:solidFill>
                <a:schemeClr val="dk1"/>
              </a:solidFill>
              <a:latin typeface="Gill Sans"/>
              <a:ea typeface="Gill Sans"/>
              <a:cs typeface="Gill Sans"/>
              <a:sym typeface="Gill Sans"/>
            </a:endParaRPr>
          </a:p>
        </p:txBody>
      </p:sp>
      <p:pic>
        <p:nvPicPr>
          <p:cNvPr id="161" name="Google Shape;161;p5" descr="A logo with a cross and a blue sun&#10;&#10;AI-generated content may be incorrect."/>
          <p:cNvPicPr preferRelativeResize="0"/>
          <p:nvPr/>
        </p:nvPicPr>
        <p:blipFill rotWithShape="1">
          <a:blip r:embed="rId10">
            <a:alphaModFix/>
          </a:blip>
          <a:srcRect/>
          <a:stretch/>
        </p:blipFill>
        <p:spPr>
          <a:xfrm>
            <a:off x="8063501" y="3413446"/>
            <a:ext cx="960150" cy="918404"/>
          </a:xfrm>
          <a:prstGeom prst="rect">
            <a:avLst/>
          </a:prstGeom>
          <a:noFill/>
          <a:ln>
            <a:noFill/>
          </a:ln>
        </p:spPr>
      </p:pic>
      <p:sp>
        <p:nvSpPr>
          <p:cNvPr id="162" name="Google Shape;162;p5"/>
          <p:cNvSpPr txBox="1"/>
          <p:nvPr/>
        </p:nvSpPr>
        <p:spPr>
          <a:xfrm>
            <a:off x="5083671" y="3355615"/>
            <a:ext cx="3296177"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Gill Sans"/>
                <a:ea typeface="Gill Sans"/>
                <a:cs typeface="Gill Sans"/>
                <a:sym typeface="Gill Sans"/>
              </a:rPr>
              <a:t>All Information for the January </a:t>
            </a:r>
            <a:endParaRPr dirty="0"/>
          </a:p>
          <a:p>
            <a:pPr marL="0" marR="0" lvl="0" indent="0" algn="ctr" rtl="0">
              <a:spcBef>
                <a:spcPts val="0"/>
              </a:spcBef>
              <a:spcAft>
                <a:spcPts val="0"/>
              </a:spcAft>
              <a:buNone/>
            </a:pPr>
            <a:r>
              <a:rPr lang="en-US" sz="1400" dirty="0">
                <a:solidFill>
                  <a:schemeClr val="dk1"/>
                </a:solidFill>
                <a:latin typeface="Gill Sans"/>
                <a:ea typeface="Gill Sans"/>
                <a:cs typeface="Gill Sans"/>
                <a:sym typeface="Gill Sans"/>
              </a:rPr>
              <a:t>newsletter is due to the </a:t>
            </a:r>
            <a:endParaRPr dirty="0"/>
          </a:p>
          <a:p>
            <a:pPr marL="0" marR="0" lvl="0" indent="0" algn="ctr" rtl="0">
              <a:spcBef>
                <a:spcPts val="0"/>
              </a:spcBef>
              <a:spcAft>
                <a:spcPts val="0"/>
              </a:spcAft>
              <a:buNone/>
            </a:pPr>
            <a:r>
              <a:rPr lang="en-US" sz="1400" dirty="0">
                <a:solidFill>
                  <a:schemeClr val="dk1"/>
                </a:solidFill>
                <a:latin typeface="Gill Sans"/>
                <a:ea typeface="Gill Sans"/>
                <a:cs typeface="Gill Sans"/>
                <a:sym typeface="Gill Sans"/>
              </a:rPr>
              <a:t>church office by </a:t>
            </a:r>
            <a:endParaRPr dirty="0"/>
          </a:p>
          <a:p>
            <a:pPr marL="0" marR="0" lvl="0" indent="0" algn="ctr" rtl="0">
              <a:spcBef>
                <a:spcPts val="0"/>
              </a:spcBef>
              <a:spcAft>
                <a:spcPts val="0"/>
              </a:spcAft>
              <a:buNone/>
            </a:pPr>
            <a:r>
              <a:rPr lang="en-US" sz="1400" dirty="0">
                <a:solidFill>
                  <a:schemeClr val="dk1"/>
                </a:solidFill>
                <a:latin typeface="Gill Sans"/>
                <a:ea typeface="Gill Sans"/>
                <a:cs typeface="Gill Sans"/>
                <a:sym typeface="Gill Sans"/>
              </a:rPr>
              <a:t>June 21</a:t>
            </a:r>
            <a:r>
              <a:rPr lang="en-US" sz="1400" baseline="30000" dirty="0">
                <a:solidFill>
                  <a:schemeClr val="dk1"/>
                </a:solidFill>
                <a:latin typeface="Gill Sans"/>
                <a:ea typeface="Gill Sans"/>
                <a:cs typeface="Gill Sans"/>
                <a:sym typeface="Gill Sans"/>
              </a:rPr>
              <a:t>st</a:t>
            </a:r>
            <a:r>
              <a:rPr lang="en-US" sz="1400" dirty="0">
                <a:solidFill>
                  <a:schemeClr val="dk1"/>
                </a:solidFill>
                <a:latin typeface="Gill Sans"/>
                <a:ea typeface="Gill Sans"/>
                <a:cs typeface="Gill Sans"/>
                <a:sym typeface="Gill Sans"/>
              </a:rPr>
              <a:t> </a:t>
            </a:r>
            <a:endParaRPr dirty="0"/>
          </a:p>
          <a:p>
            <a:pPr marL="0" marR="0" lvl="0" indent="0" algn="ctr" rtl="0">
              <a:spcBef>
                <a:spcPts val="0"/>
              </a:spcBef>
              <a:spcAft>
                <a:spcPts val="0"/>
              </a:spcAft>
              <a:buNone/>
            </a:pPr>
            <a:r>
              <a:rPr lang="en-US" sz="1400" i="1" dirty="0">
                <a:solidFill>
                  <a:schemeClr val="dk1"/>
                </a:solidFill>
                <a:latin typeface="Gill Sans"/>
                <a:ea typeface="Gill Sans"/>
                <a:cs typeface="Gill Sans"/>
                <a:sym typeface="Gill Sans"/>
              </a:rPr>
              <a:t>murrayhillumc@gmail.com</a:t>
            </a:r>
            <a:endParaRPr dirty="0"/>
          </a:p>
        </p:txBody>
      </p:sp>
      <p:sp>
        <p:nvSpPr>
          <p:cNvPr id="163" name="Google Shape;163;p5"/>
          <p:cNvSpPr txBox="1"/>
          <p:nvPr/>
        </p:nvSpPr>
        <p:spPr>
          <a:xfrm>
            <a:off x="164355" y="1961084"/>
            <a:ext cx="311063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Gill Sans"/>
                <a:ea typeface="Gill Sans"/>
                <a:cs typeface="Gill Sans"/>
                <a:sym typeface="Gill Sans"/>
              </a:rPr>
              <a:t>Meet at Heavenly </a:t>
            </a:r>
          </a:p>
          <a:p>
            <a:pPr marL="0" marR="0" lvl="0" indent="0" algn="l" rtl="0">
              <a:spcBef>
                <a:spcPts val="0"/>
              </a:spcBef>
              <a:spcAft>
                <a:spcPts val="0"/>
              </a:spcAft>
              <a:buNone/>
            </a:pPr>
            <a:r>
              <a:rPr lang="en-US" sz="1800" dirty="0">
                <a:solidFill>
                  <a:schemeClr val="dk1"/>
                </a:solidFill>
                <a:latin typeface="Gill Sans"/>
                <a:ea typeface="Gill Sans"/>
                <a:cs typeface="Gill Sans"/>
                <a:sym typeface="Gill Sans"/>
              </a:rPr>
              <a:t>Chocolates </a:t>
            </a:r>
            <a:endParaRPr dirty="0"/>
          </a:p>
          <a:p>
            <a:pPr marL="0" marR="0" lvl="0" indent="0" algn="l" rtl="0">
              <a:spcBef>
                <a:spcPts val="0"/>
              </a:spcBef>
              <a:spcAft>
                <a:spcPts val="0"/>
              </a:spcAft>
              <a:buNone/>
            </a:pPr>
            <a:r>
              <a:rPr lang="en-US" sz="1800" dirty="0">
                <a:solidFill>
                  <a:schemeClr val="dk1"/>
                </a:solidFill>
                <a:latin typeface="Gill Sans"/>
                <a:ea typeface="Gill Sans"/>
                <a:cs typeface="Gill Sans"/>
                <a:sym typeface="Gill Sans"/>
              </a:rPr>
              <a:t>June 11</a:t>
            </a:r>
            <a:r>
              <a:rPr lang="en-US" sz="1800" baseline="30000" dirty="0">
                <a:solidFill>
                  <a:schemeClr val="dk1"/>
                </a:solidFill>
                <a:latin typeface="Gill Sans"/>
                <a:ea typeface="Gill Sans"/>
                <a:cs typeface="Gill Sans"/>
                <a:sym typeface="Gill Sans"/>
              </a:rPr>
              <a:t>th</a:t>
            </a:r>
            <a:r>
              <a:rPr lang="en-US" sz="1800" dirty="0">
                <a:solidFill>
                  <a:schemeClr val="dk1"/>
                </a:solidFill>
                <a:latin typeface="Gill Sans"/>
                <a:ea typeface="Gill Sans"/>
                <a:cs typeface="Gill Sans"/>
                <a:sym typeface="Gill Sans"/>
              </a:rPr>
              <a:t> at 11:00 am </a:t>
            </a:r>
            <a:endParaRPr sz="1800" dirty="0">
              <a:solidFill>
                <a:schemeClr val="dk1"/>
              </a:solidFill>
              <a:latin typeface="Gill Sans"/>
              <a:ea typeface="Gill Sans"/>
              <a:cs typeface="Gill Sans"/>
              <a:sym typeface="Gill Sans"/>
            </a:endParaRPr>
          </a:p>
        </p:txBody>
      </p:sp>
      <p:cxnSp>
        <p:nvCxnSpPr>
          <p:cNvPr id="164" name="Google Shape;164;p5"/>
          <p:cNvCxnSpPr/>
          <p:nvPr/>
        </p:nvCxnSpPr>
        <p:spPr>
          <a:xfrm rot="10800000">
            <a:off x="4569733" y="1808955"/>
            <a:ext cx="0" cy="1340373"/>
          </a:xfrm>
          <a:prstGeom prst="straightConnector1">
            <a:avLst/>
          </a:prstGeom>
          <a:noFill/>
          <a:ln w="12700" cap="flat" cmpd="sng">
            <a:solidFill>
              <a:schemeClr val="dk1"/>
            </a:solidFill>
            <a:prstDash val="solid"/>
            <a:round/>
            <a:headEnd type="none" w="sm" len="sm"/>
            <a:tailEnd type="none" w="sm" len="sm"/>
          </a:ln>
        </p:spPr>
      </p:cxnSp>
      <p:cxnSp>
        <p:nvCxnSpPr>
          <p:cNvPr id="165" name="Google Shape;165;p5"/>
          <p:cNvCxnSpPr/>
          <p:nvPr/>
        </p:nvCxnSpPr>
        <p:spPr>
          <a:xfrm rot="10800000">
            <a:off x="4569733" y="3355615"/>
            <a:ext cx="0" cy="1340373"/>
          </a:xfrm>
          <a:prstGeom prst="straightConnector1">
            <a:avLst/>
          </a:prstGeom>
          <a:noFill/>
          <a:ln w="12700" cap="flat" cmpd="sng">
            <a:solidFill>
              <a:schemeClr val="dk1"/>
            </a:solidFill>
            <a:prstDash val="solid"/>
            <a:round/>
            <a:headEnd type="none" w="sm" len="sm"/>
            <a:tailEnd type="none" w="sm" len="sm"/>
          </a:ln>
        </p:spPr>
      </p:cxnSp>
      <p:cxnSp>
        <p:nvCxnSpPr>
          <p:cNvPr id="166" name="Google Shape;166;p5"/>
          <p:cNvCxnSpPr>
            <a:cxnSpLocks/>
          </p:cNvCxnSpPr>
          <p:nvPr/>
        </p:nvCxnSpPr>
        <p:spPr>
          <a:xfrm flipV="1">
            <a:off x="4569732" y="4885765"/>
            <a:ext cx="0" cy="1518218"/>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71">
          <a:extLst>
            <a:ext uri="{FF2B5EF4-FFF2-40B4-BE49-F238E27FC236}">
              <a16:creationId xmlns:a16="http://schemas.microsoft.com/office/drawing/2014/main" id="{7E50E7C9-9192-AE74-43B7-90E22A3E06F1}"/>
            </a:ext>
          </a:extLst>
        </p:cNvPr>
        <p:cNvGrpSpPr/>
        <p:nvPr/>
      </p:nvGrpSpPr>
      <p:grpSpPr>
        <a:xfrm>
          <a:off x="0" y="0"/>
          <a:ext cx="0" cy="0"/>
          <a:chOff x="0" y="0"/>
          <a:chExt cx="0" cy="0"/>
        </a:xfrm>
      </p:grpSpPr>
      <p:sp>
        <p:nvSpPr>
          <p:cNvPr id="172" name="Google Shape;172;p6">
            <a:extLst>
              <a:ext uri="{FF2B5EF4-FFF2-40B4-BE49-F238E27FC236}">
                <a16:creationId xmlns:a16="http://schemas.microsoft.com/office/drawing/2014/main" id="{E842D6D3-4F85-2752-CD04-E1DCEA757265}"/>
              </a:ext>
            </a:extLst>
          </p:cNvPr>
          <p:cNvSpPr txBox="1">
            <a:spLocks noGrp="1"/>
          </p:cNvSpPr>
          <p:nvPr>
            <p:ph type="title"/>
          </p:nvPr>
        </p:nvSpPr>
        <p:spPr>
          <a:xfrm>
            <a:off x="2193924" y="346135"/>
            <a:ext cx="4756150" cy="522495"/>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sz="3600" b="1" dirty="0">
                <a:solidFill>
                  <a:schemeClr val="dk1"/>
                </a:solidFill>
                <a:latin typeface="Century Gothic"/>
                <a:ea typeface="Century Gothic"/>
                <a:cs typeface="Century Gothic"/>
                <a:sym typeface="Century Gothic"/>
              </a:rPr>
              <a:t>JUNE 2026	</a:t>
            </a:r>
            <a:endParaRPr dirty="0"/>
          </a:p>
        </p:txBody>
      </p:sp>
      <p:graphicFrame>
        <p:nvGraphicFramePr>
          <p:cNvPr id="173" name="Google Shape;173;p6">
            <a:extLst>
              <a:ext uri="{FF2B5EF4-FFF2-40B4-BE49-F238E27FC236}">
                <a16:creationId xmlns:a16="http://schemas.microsoft.com/office/drawing/2014/main" id="{577CC45E-BFDA-64D3-828A-925305904C02}"/>
              </a:ext>
            </a:extLst>
          </p:cNvPr>
          <p:cNvGraphicFramePr/>
          <p:nvPr>
            <p:extLst>
              <p:ext uri="{D42A27DB-BD31-4B8C-83A1-F6EECF244321}">
                <p14:modId xmlns:p14="http://schemas.microsoft.com/office/powerpoint/2010/main" val="1229036653"/>
              </p:ext>
            </p:extLst>
          </p:nvPr>
        </p:nvGraphicFramePr>
        <p:xfrm>
          <a:off x="134754" y="996855"/>
          <a:ext cx="8829358" cy="5328235"/>
        </p:xfrm>
        <a:graphic>
          <a:graphicData uri="http://schemas.openxmlformats.org/drawingml/2006/table">
            <a:tbl>
              <a:tblPr firstRow="1" bandRow="1">
                <a:noFill/>
                <a:tableStyleId>{952C07EE-6697-4915-BB2F-173E750CABD4}</a:tableStyleId>
              </a:tblPr>
              <a:tblGrid>
                <a:gridCol w="1144953">
                  <a:extLst>
                    <a:ext uri="{9D8B030D-6E8A-4147-A177-3AD203B41FA5}">
                      <a16:colId xmlns:a16="http://schemas.microsoft.com/office/drawing/2014/main" val="20000"/>
                    </a:ext>
                  </a:extLst>
                </a:gridCol>
                <a:gridCol w="1342638">
                  <a:extLst>
                    <a:ext uri="{9D8B030D-6E8A-4147-A177-3AD203B41FA5}">
                      <a16:colId xmlns:a16="http://schemas.microsoft.com/office/drawing/2014/main" val="20001"/>
                    </a:ext>
                  </a:extLst>
                </a:gridCol>
                <a:gridCol w="1317283">
                  <a:extLst>
                    <a:ext uri="{9D8B030D-6E8A-4147-A177-3AD203B41FA5}">
                      <a16:colId xmlns:a16="http://schemas.microsoft.com/office/drawing/2014/main" val="20002"/>
                    </a:ext>
                  </a:extLst>
                </a:gridCol>
                <a:gridCol w="1262629">
                  <a:extLst>
                    <a:ext uri="{9D8B030D-6E8A-4147-A177-3AD203B41FA5}">
                      <a16:colId xmlns:a16="http://schemas.microsoft.com/office/drawing/2014/main" val="20003"/>
                    </a:ext>
                  </a:extLst>
                </a:gridCol>
                <a:gridCol w="1243431">
                  <a:extLst>
                    <a:ext uri="{9D8B030D-6E8A-4147-A177-3AD203B41FA5}">
                      <a16:colId xmlns:a16="http://schemas.microsoft.com/office/drawing/2014/main" val="20004"/>
                    </a:ext>
                  </a:extLst>
                </a:gridCol>
                <a:gridCol w="1249638">
                  <a:extLst>
                    <a:ext uri="{9D8B030D-6E8A-4147-A177-3AD203B41FA5}">
                      <a16:colId xmlns:a16="http://schemas.microsoft.com/office/drawing/2014/main" val="20005"/>
                    </a:ext>
                  </a:extLst>
                </a:gridCol>
                <a:gridCol w="1268786">
                  <a:extLst>
                    <a:ext uri="{9D8B030D-6E8A-4147-A177-3AD203B41FA5}">
                      <a16:colId xmlns:a16="http://schemas.microsoft.com/office/drawing/2014/main" val="20006"/>
                    </a:ext>
                  </a:extLst>
                </a:gridCol>
              </a:tblGrid>
              <a:tr h="310444">
                <a:tc>
                  <a:txBody>
                    <a:bodyPr/>
                    <a:lstStyle/>
                    <a:p>
                      <a:pPr marL="0" marR="0" lvl="0" indent="0" algn="ctr" rtl="0">
                        <a:spcBef>
                          <a:spcPts val="0"/>
                        </a:spcBef>
                        <a:spcAft>
                          <a:spcPts val="0"/>
                        </a:spcAft>
                        <a:buNone/>
                      </a:pPr>
                      <a:r>
                        <a:rPr lang="en-US" sz="1100" u="none" strike="noStrike" cap="none"/>
                        <a:t>SUN</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MON</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TUE</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WED</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THUR</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FRI</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SAT</a:t>
                      </a:r>
                      <a:endParaRPr sz="1100" u="none" strike="noStrike" cap="none">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r h="752507">
                <a:tc>
                  <a:txBody>
                    <a:bodyPr/>
                    <a:lstStyle/>
                    <a:p>
                      <a:pPr marL="0" marR="0" lvl="0" indent="0" algn="r" rtl="0">
                        <a:lnSpc>
                          <a:spcPct val="100000"/>
                        </a:lnSpc>
                        <a:spcBef>
                          <a:spcPts val="0"/>
                        </a:spcBef>
                        <a:spcAft>
                          <a:spcPts val="0"/>
                        </a:spcAft>
                        <a:buClr>
                          <a:schemeClr val="dk1"/>
                        </a:buClr>
                        <a:buSzPts val="1100"/>
                        <a:buFont typeface="Gill Sans"/>
                        <a:buNone/>
                      </a:pPr>
                      <a:endParaRPr sz="1100" b="1"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3</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4</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5</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6</a:t>
                      </a:r>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Thrift Store</a:t>
                      </a:r>
                      <a:endParaRPr sz="1100" b="1" u="none" strike="noStrike" cap="none" dirty="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829062">
                <a:tc>
                  <a:txBody>
                    <a:bodyPr/>
                    <a:lstStyle/>
                    <a:p>
                      <a:pPr marL="0" marR="0" lvl="0" indent="0" algn="r" rtl="0">
                        <a:lnSpc>
                          <a:spcPct val="100000"/>
                        </a:lnSpc>
                        <a:spcBef>
                          <a:spcPts val="0"/>
                        </a:spcBef>
                        <a:spcAft>
                          <a:spcPts val="0"/>
                        </a:spcAft>
                        <a:buClr>
                          <a:schemeClr val="dk1"/>
                        </a:buClr>
                        <a:buSzPts val="1100"/>
                        <a:buFont typeface="Gill Sans"/>
                        <a:buNone/>
                      </a:pPr>
                      <a:r>
                        <a:rPr lang="en-US" sz="1100" b="1" u="none" strike="noStrike" cap="none" dirty="0">
                          <a:latin typeface="Century Gothic"/>
                          <a:ea typeface="Century Gothic"/>
                          <a:cs typeface="Century Gothic"/>
                          <a:sym typeface="Century Gothic"/>
                        </a:rPr>
                        <a:t>7</a:t>
                      </a:r>
                    </a:p>
                    <a:p>
                      <a:pPr marL="0" marR="0" lvl="0" indent="0" algn="r" rtl="0">
                        <a:lnSpc>
                          <a:spcPct val="100000"/>
                        </a:lnSpc>
                        <a:spcBef>
                          <a:spcPts val="0"/>
                        </a:spcBef>
                        <a:spcAft>
                          <a:spcPts val="0"/>
                        </a:spcAft>
                        <a:buClr>
                          <a:schemeClr val="dk1"/>
                        </a:buClr>
                        <a:buSzPts val="1100"/>
                        <a:buFont typeface="Gill Sans"/>
                        <a:buNone/>
                      </a:pPr>
                      <a:r>
                        <a:rPr lang="en-US" sz="1100" b="1" u="none" strike="noStrike" cap="none" dirty="0">
                          <a:latin typeface="Century Gothic"/>
                          <a:ea typeface="Century Gothic"/>
                          <a:cs typeface="Century Gothic"/>
                          <a:sym typeface="Century Gothic"/>
                        </a:rPr>
                        <a:t>Communion</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8</a:t>
                      </a:r>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Chair Exercises</a:t>
                      </a:r>
                    </a:p>
                    <a:p>
                      <a:pPr marL="0" marR="0" lvl="0" indent="0" algn="r" rtl="0">
                        <a:spcBef>
                          <a:spcPts val="0"/>
                        </a:spcBef>
                        <a:spcAft>
                          <a:spcPts val="0"/>
                        </a:spcAft>
                        <a:buNone/>
                      </a:pPr>
                      <a:endParaRPr lang="en-US" sz="1100" b="1" u="none" strike="noStrike" cap="none" dirty="0">
                        <a:latin typeface="Century Gothic"/>
                        <a:ea typeface="Century Gothic"/>
                        <a:cs typeface="Century Gothic"/>
                        <a:sym typeface="Century Gothic"/>
                      </a:endParaRPr>
                    </a:p>
                    <a:p>
                      <a:pPr marL="0" marR="0" lvl="0" indent="0" algn="r" rtl="0">
                        <a:spcBef>
                          <a:spcPts val="0"/>
                        </a:spcBef>
                        <a:spcAft>
                          <a:spcPts val="0"/>
                        </a:spcAft>
                        <a:buNone/>
                      </a:pPr>
                      <a:r>
                        <a:rPr lang="en-US" sz="1100" b="1" u="none" strike="noStrike" cap="none">
                          <a:latin typeface="Century Gothic"/>
                          <a:ea typeface="Century Gothic"/>
                          <a:cs typeface="Century Gothic"/>
                          <a:sym typeface="Century Gothic"/>
                        </a:rPr>
                        <a:t>True Youth Starts</a:t>
                      </a:r>
                      <a:endParaRPr lang="en-US" sz="1100" b="1" u="none" strike="noStrike" cap="none" dirty="0">
                        <a:latin typeface="Century Gothic"/>
                        <a:ea typeface="Century Gothic"/>
                        <a:cs typeface="Century Gothic"/>
                        <a:sym typeface="Century Gothic"/>
                      </a:endParaRPr>
                    </a:p>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9</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100" b="1" u="none" strike="noStrike" cap="none" dirty="0">
                          <a:latin typeface="Century Gothic"/>
                          <a:ea typeface="Century Gothic"/>
                          <a:cs typeface="Century Gothic"/>
                          <a:sym typeface="Century Gothic"/>
                        </a:rPr>
                        <a:t>Bridges of Harmony</a:t>
                      </a:r>
                      <a:endParaRPr lang="en-US" sz="1100" dirty="0"/>
                    </a:p>
                    <a:p>
                      <a:pPr marL="0" marR="0" lvl="0" indent="0" algn="r" rtl="0">
                        <a:spcBef>
                          <a:spcPts val="0"/>
                        </a:spcBef>
                        <a:spcAft>
                          <a:spcPts val="0"/>
                        </a:spcAft>
                        <a:buNone/>
                      </a:pPr>
                      <a:endParaRPr lang="en-US" sz="1100" b="1" u="none" strike="noStrike" cap="none" dirty="0">
                        <a:latin typeface="Century Gothic"/>
                        <a:ea typeface="Century Gothic"/>
                        <a:cs typeface="Century Gothic"/>
                        <a:sym typeface="Century Gothic"/>
                      </a:endParaRPr>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One Committee</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dirty="0"/>
                        <a:t>10</a:t>
                      </a:r>
                      <a:endParaRPr dirty="0"/>
                    </a:p>
                  </a:txBody>
                  <a:tcPr marL="91450" marR="91450" marT="45725" marB="45725"/>
                </a:tc>
                <a:tc>
                  <a:txBody>
                    <a:bodyPr/>
                    <a:lstStyle/>
                    <a:p>
                      <a:pPr marL="0" marR="0" lvl="0" indent="0" algn="r" rtl="0">
                        <a:spcBef>
                          <a:spcPts val="0"/>
                        </a:spcBef>
                        <a:spcAft>
                          <a:spcPts val="0"/>
                        </a:spcAft>
                        <a:buNone/>
                      </a:pPr>
                      <a:r>
                        <a:rPr lang="en-US" dirty="0"/>
                        <a:t>11</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100" b="1" u="none" strike="noStrike" cap="none" dirty="0">
                          <a:latin typeface="Century Gothic"/>
                          <a:sym typeface="Century Gothic"/>
                        </a:rPr>
                        <a:t>Young at Heart</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sym typeface="Century Gothic"/>
                        </a:rPr>
                        <a:t>Hour of Prayer</a:t>
                      </a:r>
                      <a:endParaRPr kumimoji="0" lang="en-US" sz="1100" b="0" i="0" u="none" strike="noStrike" kern="0" cap="none" spc="0" normalizeH="0" baseline="0" noProof="0" dirty="0">
                        <a:ln>
                          <a:noFill/>
                        </a:ln>
                        <a:solidFill>
                          <a:srgbClr val="000000"/>
                        </a:solidFill>
                        <a:effectLst/>
                        <a:uLnTx/>
                        <a:uFillTx/>
                        <a:latin typeface="Gill Sans MT"/>
                        <a:sym typeface="Arial"/>
                      </a:endParaRPr>
                    </a:p>
                  </a:txBody>
                  <a:tcPr marL="91450" marR="91450" marT="45725" marB="45725"/>
                </a:tc>
                <a:tc>
                  <a:txBody>
                    <a:bodyPr/>
                    <a:lstStyle/>
                    <a:p>
                      <a:pPr marL="0" marR="0" lvl="0" indent="0" algn="r" rtl="0">
                        <a:spcBef>
                          <a:spcPts val="0"/>
                        </a:spcBef>
                        <a:spcAft>
                          <a:spcPts val="0"/>
                        </a:spcAft>
                        <a:buNone/>
                      </a:pPr>
                      <a:r>
                        <a:rPr lang="en-US" dirty="0"/>
                        <a:t>12</a:t>
                      </a:r>
                      <a:endParaRPr dirty="0"/>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13</a:t>
                      </a:r>
                      <a:endParaRPr dirty="0"/>
                    </a:p>
                    <a:p>
                      <a:pPr marL="0" marR="0" lvl="0" indent="0" algn="r" rtl="0">
                        <a:lnSpc>
                          <a:spcPct val="100000"/>
                        </a:lnSpc>
                        <a:spcBef>
                          <a:spcPts val="0"/>
                        </a:spcBef>
                        <a:spcAft>
                          <a:spcPts val="0"/>
                        </a:spcAft>
                        <a:buClr>
                          <a:schemeClr val="dk1"/>
                        </a:buClr>
                        <a:buSzPts val="1100"/>
                        <a:buFont typeface="Gill Sans"/>
                        <a:buNone/>
                      </a:pPr>
                      <a:r>
                        <a:rPr lang="en-US" sz="1100" b="1" u="none" strike="noStrike" cap="none" dirty="0">
                          <a:latin typeface="Century Gothic"/>
                          <a:ea typeface="Century Gothic"/>
                          <a:cs typeface="Century Gothic"/>
                          <a:sym typeface="Century Gothic"/>
                        </a:rPr>
                        <a:t>Thrift Store</a:t>
                      </a:r>
                    </a:p>
                    <a:p>
                      <a:pPr marL="0" marR="0" lvl="0" indent="0" algn="r" rtl="0">
                        <a:lnSpc>
                          <a:spcPct val="100000"/>
                        </a:lnSpc>
                        <a:spcBef>
                          <a:spcPts val="0"/>
                        </a:spcBef>
                        <a:spcAft>
                          <a:spcPts val="0"/>
                        </a:spcAft>
                        <a:buClr>
                          <a:schemeClr val="dk1"/>
                        </a:buClr>
                        <a:buSzPts val="1100"/>
                        <a:buFont typeface="Gill Sans"/>
                        <a:buNone/>
                      </a:pPr>
                      <a:endParaRPr lang="en-US" sz="1100" b="1" u="none" strike="noStrike" cap="none" dirty="0">
                        <a:latin typeface="Century Gothic"/>
                        <a:ea typeface="Century Gothic"/>
                        <a:cs typeface="Century Gothic"/>
                        <a:sym typeface="Century Gothic"/>
                      </a:endParaRPr>
                    </a:p>
                    <a:p>
                      <a:pPr marL="0" marR="0" lvl="0" indent="0" algn="r" rtl="0">
                        <a:lnSpc>
                          <a:spcPct val="100000"/>
                        </a:lnSpc>
                        <a:spcBef>
                          <a:spcPts val="0"/>
                        </a:spcBef>
                        <a:spcAft>
                          <a:spcPts val="0"/>
                        </a:spcAft>
                        <a:buClr>
                          <a:schemeClr val="dk1"/>
                        </a:buClr>
                        <a:buSzPts val="1100"/>
                        <a:buFont typeface="Gill Sans"/>
                        <a:buNone/>
                      </a:pPr>
                      <a:r>
                        <a:rPr lang="en-US" sz="1100" b="1" u="none" strike="noStrike" cap="none" dirty="0">
                          <a:latin typeface="Century Gothic"/>
                          <a:ea typeface="Century Gothic"/>
                          <a:cs typeface="Century Gothic"/>
                          <a:sym typeface="Century Gothic"/>
                        </a:rPr>
                        <a:t>Food Pantry</a:t>
                      </a:r>
                      <a:endParaRPr sz="1100" b="1" u="none" strike="noStrike" cap="none" dirty="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963083">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14</a:t>
                      </a:r>
                    </a:p>
                    <a:p>
                      <a:pPr marL="0" marR="0" lvl="0" indent="0" algn="r" rtl="0">
                        <a:lnSpc>
                          <a:spcPct val="100000"/>
                        </a:lnSpc>
                        <a:spcBef>
                          <a:spcPts val="0"/>
                        </a:spcBef>
                        <a:spcAft>
                          <a:spcPts val="0"/>
                        </a:spcAft>
                        <a:buClr>
                          <a:schemeClr val="dk1"/>
                        </a:buClr>
                        <a:buSzPts val="1100"/>
                        <a:buFont typeface="Century Gothic"/>
                        <a:buNone/>
                      </a:pPr>
                      <a:endParaRPr lang="en-US" sz="1100" b="1" u="none" strike="noStrike" cap="none" dirty="0">
                        <a:latin typeface="Century Gothic"/>
                        <a:sym typeface="Century Gothic"/>
                      </a:endParaRPr>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sym typeface="Century Gothic"/>
                        </a:rPr>
                        <a:t>Flag Day</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sym typeface="Century Gothic"/>
                        </a:rPr>
                        <a:t>15</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Chair Exercises</a:t>
                      </a:r>
                    </a:p>
                    <a:p>
                      <a:pPr marL="0" marR="0" lvl="0" indent="0" algn="r" rtl="0">
                        <a:spcBef>
                          <a:spcPts val="0"/>
                        </a:spcBef>
                        <a:spcAft>
                          <a:spcPts val="0"/>
                        </a:spcAft>
                        <a:buNone/>
                      </a:pP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sym typeface="Century Gothic"/>
                        </a:rPr>
                        <a:t>16</a:t>
                      </a:r>
                      <a:endParaRPr lang="en-US" sz="1100" b="1" u="none" strike="noStrike" cap="none" dirty="0">
                        <a:latin typeface="Century Gothic"/>
                        <a:ea typeface="Century Gothic"/>
                        <a:cs typeface="Century Gothic"/>
                        <a:sym typeface="Century Gothic"/>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100" b="1" u="none" strike="noStrike" cap="none" dirty="0">
                          <a:latin typeface="Century Gothic"/>
                          <a:ea typeface="Century Gothic"/>
                          <a:cs typeface="Century Gothic"/>
                          <a:sym typeface="Century Gothic"/>
                        </a:rPr>
                        <a:t>Bridges of Harmony</a:t>
                      </a:r>
                      <a:endParaRPr lang="en-US" sz="1100" dirty="0"/>
                    </a:p>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17</a:t>
                      </a:r>
                      <a:endParaRPr dirty="0"/>
                    </a:p>
                    <a:p>
                      <a:pPr marL="0" marR="0" lvl="0" indent="0" algn="r" rtl="0">
                        <a:lnSpc>
                          <a:spcPct val="100000"/>
                        </a:lnSpc>
                        <a:spcBef>
                          <a:spcPts val="0"/>
                        </a:spcBef>
                        <a:spcAft>
                          <a:spcPts val="0"/>
                        </a:spcAft>
                        <a:buClr>
                          <a:schemeClr val="dk1"/>
                        </a:buClr>
                        <a:buSzPts val="1100"/>
                        <a:buFont typeface="Gill Sans"/>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18</a:t>
                      </a:r>
                      <a:endParaRPr lang="en-US" sz="1100" b="1" u="none" strike="noStrike" cap="none" dirty="0">
                        <a:latin typeface="Century Gothic"/>
                        <a:sym typeface="Century Gothic"/>
                      </a:endParaRPr>
                    </a:p>
                    <a:p>
                      <a:pPr marL="0" marR="0" lvl="0" indent="0" algn="r" rtl="0">
                        <a:spcBef>
                          <a:spcPts val="0"/>
                        </a:spcBef>
                        <a:spcAft>
                          <a:spcPts val="0"/>
                        </a:spcAft>
                        <a:buNone/>
                      </a:pPr>
                      <a:endParaRPr lang="en-US" sz="1100" b="1" u="none" strike="noStrike" cap="none" dirty="0">
                        <a:latin typeface="Century Gothic"/>
                        <a:sym typeface="Century Gothic"/>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sym typeface="Century Gothic"/>
                        </a:rPr>
                        <a:t>Hour of Prayer</a:t>
                      </a: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sym typeface="Century Gothic"/>
                        </a:rPr>
                        <a:t>19</a:t>
                      </a:r>
                      <a:endParaRPr dirty="0"/>
                    </a:p>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20</a:t>
                      </a:r>
                    </a:p>
                    <a:p>
                      <a:pPr marL="0" marR="0" lvl="0" indent="0" algn="r" rtl="0">
                        <a:spcBef>
                          <a:spcPts val="0"/>
                        </a:spcBef>
                        <a:spcAft>
                          <a:spcPts val="0"/>
                        </a:spcAft>
                        <a:buNone/>
                      </a:pPr>
                      <a:r>
                        <a:rPr lang="en-US" sz="1100" b="1" u="none" strike="noStrike" cap="none" dirty="0">
                          <a:latin typeface="Century Gothic"/>
                          <a:sym typeface="Century Gothic"/>
                        </a:rPr>
                        <a:t>Thrift Store</a:t>
                      </a:r>
                      <a:endParaRPr dirty="0"/>
                    </a:p>
                  </a:txBody>
                  <a:tcPr marL="91450" marR="91450" marT="45725" marB="45725"/>
                </a:tc>
                <a:extLst>
                  <a:ext uri="{0D108BD9-81ED-4DB2-BD59-A6C34878D82A}">
                    <a16:rowId xmlns:a16="http://schemas.microsoft.com/office/drawing/2014/main" val="10003"/>
                  </a:ext>
                </a:extLst>
              </a:tr>
              <a:tr h="696296">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21</a:t>
                      </a:r>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Fathers Day</a:t>
                      </a:r>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22</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Chair Exercises</a:t>
                      </a:r>
                    </a:p>
                    <a:p>
                      <a:pPr marL="0" marR="0" lvl="0" indent="0" algn="r" rtl="0">
                        <a:lnSpc>
                          <a:spcPct val="100000"/>
                        </a:lnSpc>
                        <a:spcBef>
                          <a:spcPts val="0"/>
                        </a:spcBef>
                        <a:spcAft>
                          <a:spcPts val="0"/>
                        </a:spcAft>
                        <a:buClr>
                          <a:schemeClr val="dk1"/>
                        </a:buClr>
                        <a:buSzPts val="1100"/>
                        <a:buFont typeface="Century Gothic"/>
                        <a:buNone/>
                      </a:pP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23</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Bridges of Harmony</a:t>
                      </a:r>
                      <a:endParaRPr kumimoji="0" lang="en-US" sz="1400" b="0" i="0" u="none" strike="noStrike" kern="0" cap="none" spc="0" normalizeH="0" baseline="0" noProof="0" dirty="0">
                        <a:ln>
                          <a:noFill/>
                        </a:ln>
                        <a:solidFill>
                          <a:srgbClr val="000000"/>
                        </a:solidFill>
                        <a:effectLst/>
                        <a:uLnTx/>
                        <a:uFillTx/>
                        <a:latin typeface="Gill Sans MT"/>
                        <a:sym typeface="Arial"/>
                      </a:endParaRPr>
                    </a:p>
                    <a:p>
                      <a:pPr marL="0" marR="0" lvl="0" indent="0" algn="r" rtl="0">
                        <a:spcBef>
                          <a:spcPts val="0"/>
                        </a:spcBef>
                        <a:spcAft>
                          <a:spcPts val="0"/>
                        </a:spcAft>
                        <a:buNone/>
                      </a:pP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24</a:t>
                      </a:r>
                      <a:endParaRPr dirty="0"/>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25</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1" i="0" u="none" strike="noStrike" kern="0" cap="none" spc="0" normalizeH="0" baseline="0" noProof="0" dirty="0">
                        <a:ln>
                          <a:noFill/>
                        </a:ln>
                        <a:solidFill>
                          <a:srgbClr val="000000"/>
                        </a:solidFill>
                        <a:effectLst/>
                        <a:uLnTx/>
                        <a:uFillTx/>
                        <a:latin typeface="Century Gothic"/>
                        <a:sym typeface="Century Gothic"/>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sym typeface="Century Gothic"/>
                        </a:rPr>
                        <a:t>Hour of Prayer</a:t>
                      </a:r>
                      <a:endParaRPr kumimoji="0" lang="en-US" sz="1100" b="0" i="0" u="none" strike="noStrike" kern="0" cap="none" spc="0" normalizeH="0" baseline="0" noProof="0" dirty="0">
                        <a:ln>
                          <a:noFill/>
                        </a:ln>
                        <a:solidFill>
                          <a:srgbClr val="000000"/>
                        </a:solidFill>
                        <a:effectLst/>
                        <a:uLnTx/>
                        <a:uFillTx/>
                        <a:latin typeface="Gill Sans MT"/>
                        <a:sym typeface="Arial"/>
                      </a:endParaRPr>
                    </a:p>
                    <a:p>
                      <a:pPr marL="0" marR="0" lvl="0" indent="0" algn="r" rtl="0">
                        <a:lnSpc>
                          <a:spcPct val="100000"/>
                        </a:lnSpc>
                        <a:spcBef>
                          <a:spcPts val="0"/>
                        </a:spcBef>
                        <a:spcAft>
                          <a:spcPts val="0"/>
                        </a:spcAft>
                        <a:buClr>
                          <a:schemeClr val="dk1"/>
                        </a:buClr>
                        <a:buSzPts val="1100"/>
                        <a:buFont typeface="Century Gothic"/>
                        <a:buNone/>
                      </a:pP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26</a:t>
                      </a:r>
                    </a:p>
                    <a:p>
                      <a:pPr marL="0" marR="0" lvl="0" indent="0" algn="r" rtl="0">
                        <a:spcBef>
                          <a:spcPts val="0"/>
                        </a:spcBef>
                        <a:spcAft>
                          <a:spcPts val="0"/>
                        </a:spcAft>
                        <a:buNone/>
                      </a:pPr>
                      <a:endParaRPr lang="en-US" sz="1100" b="1" u="none" strike="noStrike" cap="none" dirty="0">
                        <a:latin typeface="Century Gothic"/>
                        <a:sym typeface="Century Gothic"/>
                      </a:endParaRPr>
                    </a:p>
                    <a:p>
                      <a:pPr marL="0" marR="0" lvl="0" indent="0" algn="r" rtl="0">
                        <a:spcBef>
                          <a:spcPts val="0"/>
                        </a:spcBef>
                        <a:spcAft>
                          <a:spcPts val="0"/>
                        </a:spcAft>
                        <a:buNone/>
                      </a:pPr>
                      <a:endParaRPr lang="en-US" sz="1100" b="1" u="none" strike="noStrike" cap="none" dirty="0">
                        <a:latin typeface="Century Gothic"/>
                        <a:sym typeface="Century Gothic"/>
                      </a:endParaRPr>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sym typeface="Century Gothic"/>
                        </a:rPr>
                        <a:t>27</a:t>
                      </a:r>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sym typeface="Century Gothic"/>
                        </a:rPr>
                        <a:t>Thrift Store</a:t>
                      </a:r>
                      <a:endParaRPr dirty="0"/>
                    </a:p>
                  </a:txBody>
                  <a:tcPr marL="91450" marR="91450" marT="45725" marB="45725"/>
                </a:tc>
                <a:extLst>
                  <a:ext uri="{0D108BD9-81ED-4DB2-BD59-A6C34878D82A}">
                    <a16:rowId xmlns:a16="http://schemas.microsoft.com/office/drawing/2014/main" val="10004"/>
                  </a:ext>
                </a:extLst>
              </a:tr>
              <a:tr h="761726">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28</a:t>
                      </a:r>
                      <a:endParaRPr dirty="0"/>
                    </a:p>
                    <a:p>
                      <a:pPr marL="0" marR="0" lvl="0" indent="0" algn="r" rtl="0">
                        <a:lnSpc>
                          <a:spcPct val="100000"/>
                        </a:lnSpc>
                        <a:spcBef>
                          <a:spcPts val="0"/>
                        </a:spcBef>
                        <a:spcAft>
                          <a:spcPts val="0"/>
                        </a:spcAft>
                        <a:buClr>
                          <a:schemeClr val="dk1"/>
                        </a:buClr>
                        <a:buSzPts val="1100"/>
                        <a:buFont typeface="Gill Sans"/>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29</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Chair Exercises</a:t>
                      </a:r>
                    </a:p>
                    <a:p>
                      <a:pPr marL="0" marR="0" lvl="0" indent="0" algn="r" rtl="0">
                        <a:spcBef>
                          <a:spcPts val="0"/>
                        </a:spcBef>
                        <a:spcAft>
                          <a:spcPts val="0"/>
                        </a:spcAft>
                        <a:buNone/>
                      </a:pPr>
                      <a:endParaRPr lang="en-US"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30</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Bridges of Harmony</a:t>
                      </a:r>
                      <a:endParaRPr kumimoji="0" lang="en-US" sz="1400" b="0" i="0" u="none" strike="noStrike" kern="0" cap="none" spc="0" normalizeH="0" baseline="0" noProof="0" dirty="0">
                        <a:ln>
                          <a:noFill/>
                        </a:ln>
                        <a:solidFill>
                          <a:srgbClr val="000000"/>
                        </a:solidFill>
                        <a:effectLst/>
                        <a:uLnTx/>
                        <a:uFillTx/>
                        <a:latin typeface="Gill Sans MT"/>
                        <a:sym typeface="Arial"/>
                      </a:endParaRPr>
                    </a:p>
                    <a:p>
                      <a:pPr marL="0" marR="0" lvl="0" indent="0" algn="r" rtl="0">
                        <a:spcBef>
                          <a:spcPts val="0"/>
                        </a:spcBef>
                        <a:spcAft>
                          <a:spcPts val="0"/>
                        </a:spcAft>
                        <a:buNone/>
                      </a:pPr>
                      <a:endParaRPr dirty="0"/>
                    </a:p>
                  </a:txBody>
                  <a:tcPr marL="91450" marR="91450" marT="45725" marB="45725"/>
                </a:tc>
                <a:tc>
                  <a:txBody>
                    <a:bodyPr/>
                    <a:lstStyle/>
                    <a:p>
                      <a:pPr marL="0" marR="0" lvl="0" indent="0" algn="r" rtl="0">
                        <a:spcBef>
                          <a:spcPts val="0"/>
                        </a:spcBef>
                        <a:spcAft>
                          <a:spcPts val="0"/>
                        </a:spcAft>
                        <a:buNone/>
                      </a:pPr>
                      <a:endParaRPr dirty="0"/>
                    </a:p>
                  </a:txBody>
                  <a:tcPr marL="91450" marR="91450" marT="45725" marB="45725"/>
                </a:tc>
                <a:tc>
                  <a:txBody>
                    <a:bodyPr/>
                    <a:lstStyle/>
                    <a:p>
                      <a:pPr marL="0" marR="0" lvl="0" indent="0" algn="r" rtl="0">
                        <a:spcBef>
                          <a:spcPts val="0"/>
                        </a:spcBef>
                        <a:spcAft>
                          <a:spcPts val="0"/>
                        </a:spcAft>
                        <a:buNone/>
                      </a:pPr>
                      <a:endParaRPr kumimoji="0" lang="en-US" sz="1100" b="0" i="0" u="none" strike="noStrike" kern="0" cap="none" spc="0" normalizeH="0" baseline="0" noProof="0" dirty="0">
                        <a:ln>
                          <a:noFill/>
                        </a:ln>
                        <a:solidFill>
                          <a:srgbClr val="000000"/>
                        </a:solidFill>
                        <a:effectLst/>
                        <a:uLnTx/>
                        <a:uFillTx/>
                        <a:latin typeface="Gill Sans MT"/>
                        <a:sym typeface="Arial"/>
                      </a:endParaRPr>
                    </a:p>
                  </a:txBody>
                  <a:tcPr marL="91450" marR="91450" marT="45725" marB="45725"/>
                </a:tc>
                <a:tc>
                  <a:txBody>
                    <a:bodyPr/>
                    <a:lstStyle/>
                    <a:p>
                      <a:pPr marL="0" marR="0" lvl="0" indent="0" algn="r" rtl="0">
                        <a:spcBef>
                          <a:spcPts val="0"/>
                        </a:spcBef>
                        <a:spcAft>
                          <a:spcPts val="0"/>
                        </a:spcAft>
                        <a:buNone/>
                      </a:pPr>
                      <a:endParaRPr dirty="0"/>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endParaRPr dirty="0"/>
                    </a:p>
                  </a:txBody>
                  <a:tcPr marL="91450" marR="91450" marT="45725" marB="45725"/>
                </a:tc>
                <a:extLst>
                  <a:ext uri="{0D108BD9-81ED-4DB2-BD59-A6C34878D82A}">
                    <a16:rowId xmlns:a16="http://schemas.microsoft.com/office/drawing/2014/main" val="10005"/>
                  </a:ext>
                </a:extLst>
              </a:tr>
              <a:tr h="757091">
                <a:tc>
                  <a:txBody>
                    <a:bodyPr/>
                    <a:lstStyle/>
                    <a:p>
                      <a:pPr marL="0" marR="0" lvl="0" indent="0" algn="r" rtl="0">
                        <a:lnSpc>
                          <a:spcPct val="100000"/>
                        </a:lnSpc>
                        <a:spcBef>
                          <a:spcPts val="0"/>
                        </a:spcBef>
                        <a:spcAft>
                          <a:spcPts val="0"/>
                        </a:spcAft>
                        <a:buClr>
                          <a:schemeClr val="dk1"/>
                        </a:buClr>
                        <a:buSzPts val="1100"/>
                        <a:buFont typeface="Century Gothic"/>
                        <a:buNone/>
                      </a:pPr>
                      <a:endParaRPr lang="en-US"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dirty="0"/>
                    </a:p>
                  </a:txBody>
                  <a:tcPr marL="91450" marR="91450" marT="45725" marB="45725"/>
                </a:tc>
                <a:tc>
                  <a:txBody>
                    <a:bodyPr/>
                    <a:lstStyle/>
                    <a:p>
                      <a:pPr marL="0" marR="0" lvl="0" indent="0" algn="r" rtl="0">
                        <a:spcBef>
                          <a:spcPts val="0"/>
                        </a:spcBef>
                        <a:spcAft>
                          <a:spcPts val="0"/>
                        </a:spcAft>
                        <a:buNone/>
                      </a:pPr>
                      <a:endParaRPr dirty="0"/>
                    </a:p>
                  </a:txBody>
                  <a:tcPr marL="91450" marR="91450" marT="45725" marB="45725"/>
                </a:tc>
                <a:tc>
                  <a:txBody>
                    <a:bodyPr/>
                    <a:lstStyle/>
                    <a:p>
                      <a:pPr marL="0" marR="0" lvl="0" indent="0" algn="r" rtl="0">
                        <a:spcBef>
                          <a:spcPts val="0"/>
                        </a:spcBef>
                        <a:spcAft>
                          <a:spcPts val="0"/>
                        </a:spcAft>
                        <a:buNone/>
                      </a:pPr>
                      <a:endParaRPr sz="1100" b="1" dirty="0">
                        <a:latin typeface="Century Gothic" panose="020B0502020202020204" pitchFamily="34" charset="0"/>
                      </a:endParaRPr>
                    </a:p>
                  </a:txBody>
                  <a:tcPr marL="91450" marR="91450" marT="45725" marB="45725"/>
                </a:tc>
                <a:tc>
                  <a:txBody>
                    <a:bodyPr/>
                    <a:lstStyle/>
                    <a:p>
                      <a:pPr marL="0" marR="0" lvl="0" indent="0" algn="r" rtl="0">
                        <a:spcBef>
                          <a:spcPts val="0"/>
                        </a:spcBef>
                        <a:spcAft>
                          <a:spcPts val="0"/>
                        </a:spcAft>
                        <a:buNone/>
                      </a:pPr>
                      <a:endParaRPr lang="en-US" sz="1100" b="1" dirty="0">
                        <a:latin typeface="Century Gothic" panose="020B0502020202020204" pitchFamily="34" charset="0"/>
                      </a:endParaRPr>
                    </a:p>
                  </a:txBody>
                  <a:tcPr marL="91450" marR="91450" marT="45725" marB="45725"/>
                </a:tc>
                <a:tc>
                  <a:txBody>
                    <a:bodyPr/>
                    <a:lstStyle/>
                    <a:p>
                      <a:pPr marL="0" marR="0" lvl="0" indent="0" algn="r" rtl="0">
                        <a:spcBef>
                          <a:spcPts val="0"/>
                        </a:spcBef>
                        <a:spcAft>
                          <a:spcPts val="0"/>
                        </a:spcAft>
                        <a:buNone/>
                      </a:pPr>
                      <a:endParaRPr sz="1100" b="1" dirty="0">
                        <a:latin typeface="Century Gothic" panose="020B0502020202020204" pitchFamily="34" charset="0"/>
                      </a:endParaRPr>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endParaRPr sz="1100" b="1" dirty="0">
                        <a:latin typeface="Century Gothic" panose="020B0502020202020204" pitchFamily="34" charset="0"/>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0892348"/>
      </p:ext>
    </p:extLst>
  </p:cSld>
  <p:clrMapOvr>
    <a:masterClrMapping/>
  </p:clrMapOvr>
</p:sld>
</file>

<file path=ppt/theme/theme1.xml><?xml version="1.0" encoding="utf-8"?>
<a:theme xmlns:a="http://schemas.openxmlformats.org/drawingml/2006/main" name="Parcel">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1515</TotalTime>
  <Words>989</Words>
  <Application>Microsoft Office PowerPoint</Application>
  <PresentationFormat>On-screen Show (4:3)</PresentationFormat>
  <Paragraphs>182</Paragraphs>
  <Slides>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Gill Sans</vt:lpstr>
      <vt:lpstr>EB Garamond</vt:lpstr>
      <vt:lpstr>Noto Sans Symbols</vt:lpstr>
      <vt:lpstr>Calibri</vt:lpstr>
      <vt:lpstr>Century Gothic</vt:lpstr>
      <vt:lpstr>ADLaM Display</vt:lpstr>
      <vt:lpstr>Sorts Mill Goudy</vt:lpstr>
      <vt:lpstr>Brush Script MT</vt:lpstr>
      <vt:lpstr>Gill Sans MT</vt:lpstr>
      <vt:lpstr>Arial</vt:lpstr>
      <vt:lpstr>Parcel</vt:lpstr>
      <vt:lpstr>June 2026 NEWSLETTER  </vt:lpstr>
      <vt:lpstr>PowerPoint Presentation</vt:lpstr>
      <vt:lpstr>PowerPoint Presentation</vt:lpstr>
      <vt:lpstr>PowerPoint Presentation</vt:lpstr>
      <vt:lpstr>PowerPoint Presentation</vt:lpstr>
      <vt:lpstr>JUNE 2026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Diane Jenkins</dc:creator>
  <cp:lastModifiedBy>Admin Assistant</cp:lastModifiedBy>
  <cp:revision>1</cp:revision>
  <cp:lastPrinted>2026-05-27T15:20:32Z</cp:lastPrinted>
  <dcterms:created xsi:type="dcterms:W3CDTF">2017-06-28T15:48:18Z</dcterms:created>
  <dcterms:modified xsi:type="dcterms:W3CDTF">2026-05-27T15:22:40Z</dcterms:modified>
</cp:coreProperties>
</file>