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
  </p:notesMasterIdLst>
  <p:sldIdLst>
    <p:sldId id="256" r:id="rId2"/>
    <p:sldId id="262" r:id="rId3"/>
    <p:sldId id="259" r:id="rId4"/>
    <p:sldId id="257" r:id="rId5"/>
    <p:sldId id="260" r:id="rId6"/>
    <p:sldId id="263" r:id="rId7"/>
  </p:sldIdLst>
  <p:sldSz cx="9144000" cy="6858000" type="screen4x3"/>
  <p:notesSz cx="7102475" cy="9388475"/>
  <p:embeddedFontLst>
    <p:embeddedFont>
      <p:font typeface="Abadi ExtraLight" panose="020B0204020104020204" pitchFamily="34" charset="0"/>
      <p:regular r:id="rId9"/>
    </p:embeddedFont>
    <p:embeddedFont>
      <p:font typeface="ADLaM Display" panose="02010000000000000000" pitchFamily="2" charset="0"/>
      <p:regular r:id="rId10"/>
    </p:embeddedFont>
    <p:embeddedFont>
      <p:font typeface="Brush Script MT" panose="03060802040406070304" pitchFamily="66" charset="0"/>
      <p:italic r:id="rId11"/>
    </p:embeddedFont>
    <p:embeddedFont>
      <p:font typeface="Century Gothic" panose="020B0502020202020204" pitchFamily="34" charset="0"/>
      <p:regular r:id="rId12"/>
      <p:bold r:id="rId13"/>
      <p:italic r:id="rId14"/>
      <p:boldItalic r:id="rId15"/>
    </p:embeddedFont>
    <p:embeddedFont>
      <p:font typeface="EB Garamond" panose="00000500000000000000" pitchFamily="2" charset="0"/>
      <p:regular r:id="rId16"/>
      <p:bold r:id="rId17"/>
      <p:italic r:id="rId18"/>
      <p:boldItalic r:id="rId19"/>
    </p:embeddedFont>
    <p:embeddedFont>
      <p:font typeface="Gill Sans" panose="020B0604020202020204" charset="0"/>
      <p:regular r:id="rId20"/>
      <p:bold r:id="rId21"/>
    </p:embeddedFont>
    <p:embeddedFont>
      <p:font typeface="Gill Sans MT" panose="020B0502020104020203" pitchFamily="34" charset="0"/>
      <p:regular r:id="rId22"/>
      <p:bold r:id="rId23"/>
      <p:italic r:id="rId24"/>
      <p:boldItalic r:id="rId25"/>
    </p:embeddedFont>
    <p:embeddedFont>
      <p:font typeface="Sorts Mill Goudy" panose="020B0604020202020204" charset="0"/>
      <p:regular r:id="rId26"/>
      <p: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8" roundtripDataSignature="AMtx7mhdK9nYIlcN11zrwTNBZ2BMbfn7M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DF678E-D207-444F-BB76-D999AB62A7A5}" v="18" dt="2026-03-27T13:05:40.417"/>
  </p1510:revLst>
</p1510:revInfo>
</file>

<file path=ppt/tableStyles.xml><?xml version="1.0" encoding="utf-8"?>
<a:tblStyleLst xmlns:a="http://schemas.openxmlformats.org/drawingml/2006/main" def="{952C07EE-6697-4915-BB2F-173E750CABD4}">
  <a:tblStyle styleId="{952C07EE-6697-4915-BB2F-173E750CABD4}" styleName="Table_0">
    <a:wholeTbl>
      <a:tcTxStyle b="off" i="off">
        <a:font>
          <a:latin typeface="Gill Sans MT"/>
          <a:ea typeface="Gill Sans MT"/>
          <a:cs typeface="Gill Sans MT"/>
        </a:font>
        <a:schemeClr val="dk1"/>
      </a:tcTxStyle>
      <a:tcStyle>
        <a:tcBdr>
          <a:left>
            <a:ln w="9525" cap="flat" cmpd="sng">
              <a:solidFill>
                <a:schemeClr val="dk1"/>
              </a:solidFill>
              <a:prstDash val="solid"/>
              <a:round/>
              <a:headEnd type="none" w="sm" len="sm"/>
              <a:tailEnd type="none" w="sm" len="sm"/>
            </a:ln>
          </a:left>
          <a:right>
            <a:ln w="9525" cap="flat" cmpd="sng">
              <a:solidFill>
                <a:schemeClr val="dk1"/>
              </a:solidFill>
              <a:prstDash val="solid"/>
              <a:round/>
              <a:headEnd type="none" w="sm" len="sm"/>
              <a:tailEnd type="none" w="sm" len="sm"/>
            </a:ln>
          </a:right>
          <a:top>
            <a:ln w="9525" cap="flat" cmpd="sng">
              <a:solidFill>
                <a:schemeClr val="dk1"/>
              </a:solidFill>
              <a:prstDash val="solid"/>
              <a:round/>
              <a:headEnd type="none" w="sm" len="sm"/>
              <a:tailEnd type="none" w="sm" len="sm"/>
            </a:ln>
          </a:top>
          <a:bottom>
            <a:ln w="9525"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op>
            <a:ln w="9525" cap="flat" cmpd="sng">
              <a:solidFill>
                <a:schemeClr val="dk1"/>
              </a:solidFill>
              <a:prstDash val="solid"/>
              <a:round/>
              <a:headEnd type="none" w="sm" len="sm"/>
              <a:tailEnd type="none" w="sm" len="sm"/>
            </a:ln>
          </a:top>
          <a:bottom>
            <a:ln w="9525" cap="flat" cmpd="sng">
              <a:solidFill>
                <a:schemeClr val="dk1"/>
              </a:solidFill>
              <a:prstDash val="solid"/>
              <a:round/>
              <a:headEnd type="none" w="sm" len="sm"/>
              <a:tailEnd type="none" w="sm" len="sm"/>
            </a:ln>
          </a:bottom>
        </a:tcBdr>
      </a:tcStyle>
    </a:band1H>
    <a:band2H>
      <a:tcTxStyle/>
      <a:tcStyle>
        <a:tcBdr/>
      </a:tcStyle>
    </a:band2H>
    <a:band1V>
      <a:tcTxStyle/>
      <a:tcStyle>
        <a:tcBdr>
          <a:left>
            <a:ln w="9525" cap="flat" cmpd="sng">
              <a:solidFill>
                <a:schemeClr val="dk1"/>
              </a:solidFill>
              <a:prstDash val="solid"/>
              <a:round/>
              <a:headEnd type="none" w="sm" len="sm"/>
              <a:tailEnd type="none" w="sm" len="sm"/>
            </a:ln>
          </a:left>
          <a:right>
            <a:ln w="9525" cap="flat" cmpd="sng">
              <a:solidFill>
                <a:schemeClr val="dk1"/>
              </a:solidFill>
              <a:prstDash val="solid"/>
              <a:round/>
              <a:headEnd type="none" w="sm" len="sm"/>
              <a:tailEnd type="none" w="sm" len="sm"/>
            </a:ln>
          </a:right>
        </a:tcBdr>
      </a:tcStyle>
    </a:band1V>
    <a:band2V>
      <a:tcTxStyle/>
      <a:tcStyle>
        <a:tcBdr>
          <a:left>
            <a:ln w="9525" cap="flat" cmpd="sng">
              <a:solidFill>
                <a:schemeClr val="dk1"/>
              </a:solidFill>
              <a:prstDash val="solid"/>
              <a:round/>
              <a:headEnd type="none" w="sm" len="sm"/>
              <a:tailEnd type="none" w="sm" len="sm"/>
            </a:ln>
          </a:left>
          <a:right>
            <a:ln w="9525" cap="flat" cmpd="sng">
              <a:solidFill>
                <a:schemeClr val="dk1"/>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sm" len="sm"/>
              <a:tailEnd type="none" w="sm" len="sm"/>
            </a:ln>
          </a:top>
        </a:tcBdr>
      </a:tcStyle>
    </a:lastRow>
    <a:seCell>
      <a:tcTxStyle/>
      <a:tcStyle>
        <a:tcBdr/>
      </a:tcStyle>
    </a:seCell>
    <a:swCell>
      <a:tcTxStyle/>
      <a:tcStyle>
        <a:tcBdr/>
      </a:tcStyle>
    </a:swCell>
    <a:firstRow>
      <a:tcTxStyle b="on" i="off">
        <a:font>
          <a:latin typeface="Gill Sans MT"/>
          <a:ea typeface="Gill Sans MT"/>
          <a:cs typeface="Gill Sans MT"/>
        </a:font>
        <a:schemeClr val="lt1"/>
      </a:tcTxStyle>
      <a:tcStyle>
        <a:tcBdr/>
        <a:fill>
          <a:solidFill>
            <a:schemeClr val="dk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1866"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font" Target="fonts/font18.fntdata"/><Relationship Id="rId3" Type="http://schemas.openxmlformats.org/officeDocument/2006/relationships/slide" Target="slides/slide2.xml"/><Relationship Id="rId21" Type="http://schemas.openxmlformats.org/officeDocument/2006/relationships/font" Target="fonts/font13.fntdata"/><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font" Target="fonts/font17.fntdata"/><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font" Target="fonts/font16.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font" Target="fonts/font15.fntdata"/><Relationship Id="rId28" Type="http://customschemas.google.com/relationships/presentationmetadata" Target="metadata"/><Relationship Id="rId10" Type="http://schemas.openxmlformats.org/officeDocument/2006/relationships/font" Target="fonts/font2.fntdata"/><Relationship Id="rId19" Type="http://schemas.openxmlformats.org/officeDocument/2006/relationships/font" Target="fonts/font11.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font" Target="fonts/font14.fntdata"/><Relationship Id="rId27" Type="http://schemas.openxmlformats.org/officeDocument/2006/relationships/font" Target="fonts/font19.fntdata"/><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min Assistant" userId="72dfa6884d8be3ab" providerId="LiveId" clId="{0455D7E4-D8E7-49D1-A8CB-5AD53108732D}"/>
    <pc:docChg chg="undo custSel addSld delSld modSld sldOrd">
      <pc:chgData name="Admin Assistant" userId="72dfa6884d8be3ab" providerId="LiveId" clId="{0455D7E4-D8E7-49D1-A8CB-5AD53108732D}" dt="2026-03-27T13:09:11.251" v="4032" actId="14100"/>
      <pc:docMkLst>
        <pc:docMk/>
      </pc:docMkLst>
      <pc:sldChg chg="modSp mod">
        <pc:chgData name="Admin Assistant" userId="72dfa6884d8be3ab" providerId="LiveId" clId="{0455D7E4-D8E7-49D1-A8CB-5AD53108732D}" dt="2026-03-25T15:02:17.177" v="3270" actId="20577"/>
        <pc:sldMkLst>
          <pc:docMk/>
          <pc:sldMk cId="0" sldId="256"/>
        </pc:sldMkLst>
        <pc:spChg chg="mod">
          <ac:chgData name="Admin Assistant" userId="72dfa6884d8be3ab" providerId="LiveId" clId="{0455D7E4-D8E7-49D1-A8CB-5AD53108732D}" dt="2026-03-25T15:02:17.177" v="3270" actId="20577"/>
          <ac:spMkLst>
            <pc:docMk/>
            <pc:sldMk cId="0" sldId="256"/>
            <ac:spMk id="90" creationId="{00000000-0000-0000-0000-000000000000}"/>
          </ac:spMkLst>
        </pc:spChg>
      </pc:sldChg>
      <pc:sldChg chg="addSp delSp modSp mod ord">
        <pc:chgData name="Admin Assistant" userId="72dfa6884d8be3ab" providerId="LiveId" clId="{0455D7E4-D8E7-49D1-A8CB-5AD53108732D}" dt="2026-03-25T15:41:32.629" v="3962" actId="1076"/>
        <pc:sldMkLst>
          <pc:docMk/>
          <pc:sldMk cId="0" sldId="257"/>
        </pc:sldMkLst>
        <pc:spChg chg="add mod">
          <ac:chgData name="Admin Assistant" userId="72dfa6884d8be3ab" providerId="LiveId" clId="{0455D7E4-D8E7-49D1-A8CB-5AD53108732D}" dt="2026-03-25T15:40:32.559" v="3924" actId="1076"/>
          <ac:spMkLst>
            <pc:docMk/>
            <pc:sldMk cId="0" sldId="257"/>
            <ac:spMk id="2" creationId="{94C7704D-F3BB-DA9B-A6CE-F3EBB32E4287}"/>
          </ac:spMkLst>
        </pc:spChg>
        <pc:spChg chg="add mod">
          <ac:chgData name="Admin Assistant" userId="72dfa6884d8be3ab" providerId="LiveId" clId="{0455D7E4-D8E7-49D1-A8CB-5AD53108732D}" dt="2026-03-25T15:04:00.410" v="3290" actId="1076"/>
          <ac:spMkLst>
            <pc:docMk/>
            <pc:sldMk cId="0" sldId="257"/>
            <ac:spMk id="4" creationId="{A53E4EA8-EC06-0BFC-B9A2-6FF58D899C78}"/>
          </ac:spMkLst>
        </pc:spChg>
        <pc:spChg chg="add mod">
          <ac:chgData name="Admin Assistant" userId="72dfa6884d8be3ab" providerId="LiveId" clId="{0455D7E4-D8E7-49D1-A8CB-5AD53108732D}" dt="2026-03-25T15:04:31.833" v="3301" actId="1076"/>
          <ac:spMkLst>
            <pc:docMk/>
            <pc:sldMk cId="0" sldId="257"/>
            <ac:spMk id="8" creationId="{6FF966CA-2585-4FD5-8F16-B5F9D3C45A05}"/>
          </ac:spMkLst>
        </pc:spChg>
        <pc:spChg chg="add mod">
          <ac:chgData name="Admin Assistant" userId="72dfa6884d8be3ab" providerId="LiveId" clId="{0455D7E4-D8E7-49D1-A8CB-5AD53108732D}" dt="2026-03-25T15:41:32.629" v="3962" actId="1076"/>
          <ac:spMkLst>
            <pc:docMk/>
            <pc:sldMk cId="0" sldId="257"/>
            <ac:spMk id="14" creationId="{A4AAAFBA-1C2A-9857-8586-D99E5FCC1D1C}"/>
          </ac:spMkLst>
        </pc:spChg>
        <pc:spChg chg="mod">
          <ac:chgData name="Admin Assistant" userId="72dfa6884d8be3ab" providerId="LiveId" clId="{0455D7E4-D8E7-49D1-A8CB-5AD53108732D}" dt="2026-02-26T14:28:09.224" v="1936" actId="1076"/>
          <ac:spMkLst>
            <pc:docMk/>
            <pc:sldMk cId="0" sldId="257"/>
            <ac:spMk id="102" creationId="{00000000-0000-0000-0000-000000000000}"/>
          </ac:spMkLst>
        </pc:spChg>
        <pc:spChg chg="mod">
          <ac:chgData name="Admin Assistant" userId="72dfa6884d8be3ab" providerId="LiveId" clId="{0455D7E4-D8E7-49D1-A8CB-5AD53108732D}" dt="2026-02-26T14:28:11.615" v="1937" actId="1076"/>
          <ac:spMkLst>
            <pc:docMk/>
            <pc:sldMk cId="0" sldId="257"/>
            <ac:spMk id="104" creationId="{00000000-0000-0000-0000-000000000000}"/>
          </ac:spMkLst>
        </pc:spChg>
        <pc:spChg chg="mod">
          <ac:chgData name="Admin Assistant" userId="72dfa6884d8be3ab" providerId="LiveId" clId="{0455D7E4-D8E7-49D1-A8CB-5AD53108732D}" dt="2026-02-26T14:25:16.332" v="1590" actId="1076"/>
          <ac:spMkLst>
            <pc:docMk/>
            <pc:sldMk cId="0" sldId="257"/>
            <ac:spMk id="110" creationId="{00000000-0000-0000-0000-000000000000}"/>
          </ac:spMkLst>
        </pc:spChg>
        <pc:spChg chg="mod">
          <ac:chgData name="Admin Assistant" userId="72dfa6884d8be3ab" providerId="LiveId" clId="{0455D7E4-D8E7-49D1-A8CB-5AD53108732D}" dt="2026-02-26T14:23:26.860" v="1550" actId="1076"/>
          <ac:spMkLst>
            <pc:docMk/>
            <pc:sldMk cId="0" sldId="257"/>
            <ac:spMk id="111" creationId="{00000000-0000-0000-0000-000000000000}"/>
          </ac:spMkLst>
        </pc:spChg>
        <pc:spChg chg="mod">
          <ac:chgData name="Admin Assistant" userId="72dfa6884d8be3ab" providerId="LiveId" clId="{0455D7E4-D8E7-49D1-A8CB-5AD53108732D}" dt="2026-03-25T15:04:03.800" v="3291" actId="1076"/>
          <ac:spMkLst>
            <pc:docMk/>
            <pc:sldMk cId="0" sldId="257"/>
            <ac:spMk id="113" creationId="{00000000-0000-0000-0000-000000000000}"/>
          </ac:spMkLst>
        </pc:spChg>
        <pc:spChg chg="mod">
          <ac:chgData name="Admin Assistant" userId="72dfa6884d8be3ab" providerId="LiveId" clId="{0455D7E4-D8E7-49D1-A8CB-5AD53108732D}" dt="2026-03-25T15:40:23.966" v="3918" actId="1076"/>
          <ac:spMkLst>
            <pc:docMk/>
            <pc:sldMk cId="0" sldId="257"/>
            <ac:spMk id="115" creationId="{00000000-0000-0000-0000-000000000000}"/>
          </ac:spMkLst>
        </pc:spChg>
        <pc:picChg chg="add mod">
          <ac:chgData name="Admin Assistant" userId="72dfa6884d8be3ab" providerId="LiveId" clId="{0455D7E4-D8E7-49D1-A8CB-5AD53108732D}" dt="2026-03-25T15:04:28.431" v="3300" actId="1076"/>
          <ac:picMkLst>
            <pc:docMk/>
            <pc:sldMk cId="0" sldId="257"/>
            <ac:picMk id="3" creationId="{97CBB849-C0E8-13C2-7D5E-950731FA343F}"/>
          </ac:picMkLst>
        </pc:picChg>
        <pc:picChg chg="add mod">
          <ac:chgData name="Admin Assistant" userId="72dfa6884d8be3ab" providerId="LiveId" clId="{0455D7E4-D8E7-49D1-A8CB-5AD53108732D}" dt="2026-03-25T15:40:29.719" v="3923" actId="14100"/>
          <ac:picMkLst>
            <pc:docMk/>
            <pc:sldMk cId="0" sldId="257"/>
            <ac:picMk id="5" creationId="{46DC4B3E-86C1-F065-10B8-A155B2C2738F}"/>
          </ac:picMkLst>
        </pc:picChg>
        <pc:picChg chg="mod">
          <ac:chgData name="Admin Assistant" userId="72dfa6884d8be3ab" providerId="LiveId" clId="{0455D7E4-D8E7-49D1-A8CB-5AD53108732D}" dt="2026-02-26T14:23:30.281" v="1552" actId="1076"/>
          <ac:picMkLst>
            <pc:docMk/>
            <pc:sldMk cId="0" sldId="257"/>
            <ac:picMk id="112" creationId="{00000000-0000-0000-0000-000000000000}"/>
          </ac:picMkLst>
        </pc:picChg>
        <pc:picChg chg="mod">
          <ac:chgData name="Admin Assistant" userId="72dfa6884d8be3ab" providerId="LiveId" clId="{0455D7E4-D8E7-49D1-A8CB-5AD53108732D}" dt="2026-03-25T15:40:27.094" v="3921" actId="1076"/>
          <ac:picMkLst>
            <pc:docMk/>
            <pc:sldMk cId="0" sldId="257"/>
            <ac:picMk id="114" creationId="{00000000-0000-0000-0000-000000000000}"/>
          </ac:picMkLst>
        </pc:picChg>
        <pc:cxnChg chg="add mod">
          <ac:chgData name="Admin Assistant" userId="72dfa6884d8be3ab" providerId="LiveId" clId="{0455D7E4-D8E7-49D1-A8CB-5AD53108732D}" dt="2026-02-26T14:23:32.672" v="1553" actId="1076"/>
          <ac:cxnSpMkLst>
            <pc:docMk/>
            <pc:sldMk cId="0" sldId="257"/>
            <ac:cxnSpMk id="6" creationId="{3109DADF-1E68-9E41-C3D4-422D898DF323}"/>
          </ac:cxnSpMkLst>
        </pc:cxnChg>
        <pc:cxnChg chg="mod">
          <ac:chgData name="Admin Assistant" userId="72dfa6884d8be3ab" providerId="LiveId" clId="{0455D7E4-D8E7-49D1-A8CB-5AD53108732D}" dt="2026-02-26T14:28:07.256" v="1935" actId="1076"/>
          <ac:cxnSpMkLst>
            <pc:docMk/>
            <pc:sldMk cId="0" sldId="257"/>
            <ac:cxnSpMk id="101" creationId="{00000000-0000-0000-0000-000000000000}"/>
          </ac:cxnSpMkLst>
        </pc:cxnChg>
        <pc:cxnChg chg="mod">
          <ac:chgData name="Admin Assistant" userId="72dfa6884d8be3ab" providerId="LiveId" clId="{0455D7E4-D8E7-49D1-A8CB-5AD53108732D}" dt="2026-02-26T14:28:14.099" v="1938" actId="1076"/>
          <ac:cxnSpMkLst>
            <pc:docMk/>
            <pc:sldMk cId="0" sldId="257"/>
            <ac:cxnSpMk id="103" creationId="{00000000-0000-0000-0000-000000000000}"/>
          </ac:cxnSpMkLst>
        </pc:cxnChg>
      </pc:sldChg>
      <pc:sldChg chg="addSp modSp mod">
        <pc:chgData name="Admin Assistant" userId="72dfa6884d8be3ab" providerId="LiveId" clId="{0455D7E4-D8E7-49D1-A8CB-5AD53108732D}" dt="2026-02-26T13:24:42.904" v="521" actId="20577"/>
        <pc:sldMkLst>
          <pc:docMk/>
          <pc:sldMk cId="0" sldId="259"/>
        </pc:sldMkLst>
        <pc:spChg chg="add mod">
          <ac:chgData name="Admin Assistant" userId="72dfa6884d8be3ab" providerId="LiveId" clId="{0455D7E4-D8E7-49D1-A8CB-5AD53108732D}" dt="2026-02-26T13:24:42.904" v="521" actId="20577"/>
          <ac:spMkLst>
            <pc:docMk/>
            <pc:sldMk cId="0" sldId="259"/>
            <ac:spMk id="2" creationId="{8B7B521E-344A-ACCA-FC60-C3F468443B8F}"/>
          </ac:spMkLst>
        </pc:spChg>
      </pc:sldChg>
      <pc:sldChg chg="modSp mod ord">
        <pc:chgData name="Admin Assistant" userId="72dfa6884d8be3ab" providerId="LiveId" clId="{0455D7E4-D8E7-49D1-A8CB-5AD53108732D}" dt="2026-03-25T13:25:28.756" v="3261" actId="1076"/>
        <pc:sldMkLst>
          <pc:docMk/>
          <pc:sldMk cId="0" sldId="260"/>
        </pc:sldMkLst>
        <pc:spChg chg="mod">
          <ac:chgData name="Admin Assistant" userId="72dfa6884d8be3ab" providerId="LiveId" clId="{0455D7E4-D8E7-49D1-A8CB-5AD53108732D}" dt="2026-03-25T13:25:20.662" v="3258" actId="1076"/>
          <ac:spMkLst>
            <pc:docMk/>
            <pc:sldMk cId="0" sldId="260"/>
            <ac:spMk id="149" creationId="{00000000-0000-0000-0000-000000000000}"/>
          </ac:spMkLst>
        </pc:spChg>
        <pc:spChg chg="mod">
          <ac:chgData name="Admin Assistant" userId="72dfa6884d8be3ab" providerId="LiveId" clId="{0455D7E4-D8E7-49D1-A8CB-5AD53108732D}" dt="2026-03-25T13:25:17.662" v="3257" actId="1076"/>
          <ac:spMkLst>
            <pc:docMk/>
            <pc:sldMk cId="0" sldId="260"/>
            <ac:spMk id="152" creationId="{00000000-0000-0000-0000-000000000000}"/>
          </ac:spMkLst>
        </pc:spChg>
        <pc:spChg chg="mod">
          <ac:chgData name="Admin Assistant" userId="72dfa6884d8be3ab" providerId="LiveId" clId="{0455D7E4-D8E7-49D1-A8CB-5AD53108732D}" dt="2026-03-25T13:24:40.426" v="3242" actId="1076"/>
          <ac:spMkLst>
            <pc:docMk/>
            <pc:sldMk cId="0" sldId="260"/>
            <ac:spMk id="155" creationId="{00000000-0000-0000-0000-000000000000}"/>
          </ac:spMkLst>
        </pc:spChg>
        <pc:spChg chg="mod">
          <ac:chgData name="Admin Assistant" userId="72dfa6884d8be3ab" providerId="LiveId" clId="{0455D7E4-D8E7-49D1-A8CB-5AD53108732D}" dt="2026-03-25T13:04:46.661" v="2875" actId="20577"/>
          <ac:spMkLst>
            <pc:docMk/>
            <pc:sldMk cId="0" sldId="260"/>
            <ac:spMk id="156" creationId="{00000000-0000-0000-0000-000000000000}"/>
          </ac:spMkLst>
        </pc:spChg>
        <pc:spChg chg="mod">
          <ac:chgData name="Admin Assistant" userId="72dfa6884d8be3ab" providerId="LiveId" clId="{0455D7E4-D8E7-49D1-A8CB-5AD53108732D}" dt="2026-03-25T13:24:56" v="3247" actId="1076"/>
          <ac:spMkLst>
            <pc:docMk/>
            <pc:sldMk cId="0" sldId="260"/>
            <ac:spMk id="158" creationId="{00000000-0000-0000-0000-000000000000}"/>
          </ac:spMkLst>
        </pc:spChg>
        <pc:spChg chg="mod">
          <ac:chgData name="Admin Assistant" userId="72dfa6884d8be3ab" providerId="LiveId" clId="{0455D7E4-D8E7-49D1-A8CB-5AD53108732D}" dt="2026-03-25T13:24:49.230" v="3245" actId="1076"/>
          <ac:spMkLst>
            <pc:docMk/>
            <pc:sldMk cId="0" sldId="260"/>
            <ac:spMk id="160" creationId="{00000000-0000-0000-0000-000000000000}"/>
          </ac:spMkLst>
        </pc:spChg>
        <pc:spChg chg="mod">
          <ac:chgData name="Admin Assistant" userId="72dfa6884d8be3ab" providerId="LiveId" clId="{0455D7E4-D8E7-49D1-A8CB-5AD53108732D}" dt="2026-03-25T13:25:06.641" v="3252" actId="1076"/>
          <ac:spMkLst>
            <pc:docMk/>
            <pc:sldMk cId="0" sldId="260"/>
            <ac:spMk id="162" creationId="{00000000-0000-0000-0000-000000000000}"/>
          </ac:spMkLst>
        </pc:spChg>
        <pc:spChg chg="mod">
          <ac:chgData name="Admin Assistant" userId="72dfa6884d8be3ab" providerId="LiveId" clId="{0455D7E4-D8E7-49D1-A8CB-5AD53108732D}" dt="2026-03-25T13:25:12.349" v="3254" actId="1076"/>
          <ac:spMkLst>
            <pc:docMk/>
            <pc:sldMk cId="0" sldId="260"/>
            <ac:spMk id="163" creationId="{00000000-0000-0000-0000-000000000000}"/>
          </ac:spMkLst>
        </pc:spChg>
        <pc:picChg chg="mod">
          <ac:chgData name="Admin Assistant" userId="72dfa6884d8be3ab" providerId="LiveId" clId="{0455D7E4-D8E7-49D1-A8CB-5AD53108732D}" dt="2026-03-25T13:24:57.783" v="3248" actId="1076"/>
          <ac:picMkLst>
            <pc:docMk/>
            <pc:sldMk cId="0" sldId="260"/>
            <ac:picMk id="140" creationId="{00000000-0000-0000-0000-000000000000}"/>
          </ac:picMkLst>
        </pc:picChg>
        <pc:picChg chg="mod">
          <ac:chgData name="Admin Assistant" userId="72dfa6884d8be3ab" providerId="LiveId" clId="{0455D7E4-D8E7-49D1-A8CB-5AD53108732D}" dt="2026-03-25T13:25:28.756" v="3261" actId="1076"/>
          <ac:picMkLst>
            <pc:docMk/>
            <pc:sldMk cId="0" sldId="260"/>
            <ac:picMk id="141" creationId="{00000000-0000-0000-0000-000000000000}"/>
          </ac:picMkLst>
        </pc:picChg>
        <pc:picChg chg="mod">
          <ac:chgData name="Admin Assistant" userId="72dfa6884d8be3ab" providerId="LiveId" clId="{0455D7E4-D8E7-49D1-A8CB-5AD53108732D}" dt="2026-03-25T13:25:14.264" v="3255" actId="1076"/>
          <ac:picMkLst>
            <pc:docMk/>
            <pc:sldMk cId="0" sldId="260"/>
            <ac:picMk id="144" creationId="{00000000-0000-0000-0000-000000000000}"/>
          </ac:picMkLst>
        </pc:picChg>
        <pc:picChg chg="mod">
          <ac:chgData name="Admin Assistant" userId="72dfa6884d8be3ab" providerId="LiveId" clId="{0455D7E4-D8E7-49D1-A8CB-5AD53108732D}" dt="2026-03-25T13:25:15.764" v="3256" actId="1076"/>
          <ac:picMkLst>
            <pc:docMk/>
            <pc:sldMk cId="0" sldId="260"/>
            <ac:picMk id="151" creationId="{00000000-0000-0000-0000-000000000000}"/>
          </ac:picMkLst>
        </pc:picChg>
        <pc:picChg chg="mod">
          <ac:chgData name="Admin Assistant" userId="72dfa6884d8be3ab" providerId="LiveId" clId="{0455D7E4-D8E7-49D1-A8CB-5AD53108732D}" dt="2026-03-25T13:25:22.693" v="3259" actId="1076"/>
          <ac:picMkLst>
            <pc:docMk/>
            <pc:sldMk cId="0" sldId="260"/>
            <ac:picMk id="153" creationId="{00000000-0000-0000-0000-000000000000}"/>
          </ac:picMkLst>
        </pc:picChg>
        <pc:picChg chg="mod">
          <ac:chgData name="Admin Assistant" userId="72dfa6884d8be3ab" providerId="LiveId" clId="{0455D7E4-D8E7-49D1-A8CB-5AD53108732D}" dt="2026-03-25T13:24:37.560" v="3241" actId="1076"/>
          <ac:picMkLst>
            <pc:docMk/>
            <pc:sldMk cId="0" sldId="260"/>
            <ac:picMk id="154" creationId="{00000000-0000-0000-0000-000000000000}"/>
          </ac:picMkLst>
        </pc:picChg>
        <pc:picChg chg="mod">
          <ac:chgData name="Admin Assistant" userId="72dfa6884d8be3ab" providerId="LiveId" clId="{0455D7E4-D8E7-49D1-A8CB-5AD53108732D}" dt="2026-03-25T13:24:46.531" v="3244" actId="1076"/>
          <ac:picMkLst>
            <pc:docMk/>
            <pc:sldMk cId="0" sldId="260"/>
            <ac:picMk id="159" creationId="{00000000-0000-0000-0000-000000000000}"/>
          </ac:picMkLst>
        </pc:picChg>
        <pc:picChg chg="mod">
          <ac:chgData name="Admin Assistant" userId="72dfa6884d8be3ab" providerId="LiveId" clId="{0455D7E4-D8E7-49D1-A8CB-5AD53108732D}" dt="2026-03-25T13:25:04.263" v="3251" actId="1076"/>
          <ac:picMkLst>
            <pc:docMk/>
            <pc:sldMk cId="0" sldId="260"/>
            <ac:picMk id="161" creationId="{00000000-0000-0000-0000-000000000000}"/>
          </ac:picMkLst>
        </pc:picChg>
        <pc:cxnChg chg="mod">
          <ac:chgData name="Admin Assistant" userId="72dfa6884d8be3ab" providerId="LiveId" clId="{0455D7E4-D8E7-49D1-A8CB-5AD53108732D}" dt="2026-03-25T13:24:54.065" v="3246" actId="1076"/>
          <ac:cxnSpMkLst>
            <pc:docMk/>
            <pc:sldMk cId="0" sldId="260"/>
            <ac:cxnSpMk id="157" creationId="{00000000-0000-0000-0000-000000000000}"/>
          </ac:cxnSpMkLst>
        </pc:cxnChg>
        <pc:cxnChg chg="mod">
          <ac:chgData name="Admin Assistant" userId="72dfa6884d8be3ab" providerId="LiveId" clId="{0455D7E4-D8E7-49D1-A8CB-5AD53108732D}" dt="2026-03-25T13:25:00.908" v="3249" actId="1076"/>
          <ac:cxnSpMkLst>
            <pc:docMk/>
            <pc:sldMk cId="0" sldId="260"/>
            <ac:cxnSpMk id="164" creationId="{00000000-0000-0000-0000-000000000000}"/>
          </ac:cxnSpMkLst>
        </pc:cxnChg>
        <pc:cxnChg chg="mod">
          <ac:chgData name="Admin Assistant" userId="72dfa6884d8be3ab" providerId="LiveId" clId="{0455D7E4-D8E7-49D1-A8CB-5AD53108732D}" dt="2026-03-25T13:25:09.852" v="3253" actId="1076"/>
          <ac:cxnSpMkLst>
            <pc:docMk/>
            <pc:sldMk cId="0" sldId="260"/>
            <ac:cxnSpMk id="165" creationId="{00000000-0000-0000-0000-000000000000}"/>
          </ac:cxnSpMkLst>
        </pc:cxnChg>
        <pc:cxnChg chg="mod">
          <ac:chgData name="Admin Assistant" userId="72dfa6884d8be3ab" providerId="LiveId" clId="{0455D7E4-D8E7-49D1-A8CB-5AD53108732D}" dt="2026-03-25T13:25:25.115" v="3260" actId="1076"/>
          <ac:cxnSpMkLst>
            <pc:docMk/>
            <pc:sldMk cId="0" sldId="260"/>
            <ac:cxnSpMk id="166" creationId="{00000000-0000-0000-0000-000000000000}"/>
          </ac:cxnSpMkLst>
        </pc:cxnChg>
      </pc:sldChg>
      <pc:sldChg chg="addSp delSp modSp add mod">
        <pc:chgData name="Admin Assistant" userId="72dfa6884d8be3ab" providerId="LiveId" clId="{0455D7E4-D8E7-49D1-A8CB-5AD53108732D}" dt="2026-03-27T13:09:11.251" v="4032" actId="14100"/>
        <pc:sldMkLst>
          <pc:docMk/>
          <pc:sldMk cId="1898634130" sldId="262"/>
        </pc:sldMkLst>
        <pc:spChg chg="add mod">
          <ac:chgData name="Admin Assistant" userId="72dfa6884d8be3ab" providerId="LiveId" clId="{0455D7E4-D8E7-49D1-A8CB-5AD53108732D}" dt="2026-03-27T13:09:11.251" v="4032" actId="14100"/>
          <ac:spMkLst>
            <pc:docMk/>
            <pc:sldMk cId="1898634130" sldId="262"/>
            <ac:spMk id="2" creationId="{522ECE7E-52EE-7074-9DF2-693A80B96928}"/>
          </ac:spMkLst>
        </pc:spChg>
        <pc:spChg chg="add mod">
          <ac:chgData name="Admin Assistant" userId="72dfa6884d8be3ab" providerId="LiveId" clId="{0455D7E4-D8E7-49D1-A8CB-5AD53108732D}" dt="2026-03-27T13:09:03.235" v="4030" actId="1076"/>
          <ac:spMkLst>
            <pc:docMk/>
            <pc:sldMk cId="1898634130" sldId="262"/>
            <ac:spMk id="4" creationId="{53604E25-090A-DD15-9B6A-DED291D36EA4}"/>
          </ac:spMkLst>
        </pc:spChg>
        <pc:spChg chg="add mod">
          <ac:chgData name="Admin Assistant" userId="72dfa6884d8be3ab" providerId="LiveId" clId="{0455D7E4-D8E7-49D1-A8CB-5AD53108732D}" dt="2026-03-27T13:09:05.626" v="4031" actId="1076"/>
          <ac:spMkLst>
            <pc:docMk/>
            <pc:sldMk cId="1898634130" sldId="262"/>
            <ac:spMk id="9" creationId="{CD140A4C-6C02-9041-A0E3-8437A3A1DE12}"/>
          </ac:spMkLst>
        </pc:spChg>
        <pc:spChg chg="add mod">
          <ac:chgData name="Admin Assistant" userId="72dfa6884d8be3ab" providerId="LiveId" clId="{0455D7E4-D8E7-49D1-A8CB-5AD53108732D}" dt="2026-03-25T15:04:39.989" v="3302" actId="20577"/>
          <ac:spMkLst>
            <pc:docMk/>
            <pc:sldMk cId="1898634130" sldId="262"/>
            <ac:spMk id="10" creationId="{2341D90D-14D6-253D-4193-E092B7EC4380}"/>
          </ac:spMkLst>
        </pc:spChg>
        <pc:picChg chg="add mod">
          <ac:chgData name="Admin Assistant" userId="72dfa6884d8be3ab" providerId="LiveId" clId="{0455D7E4-D8E7-49D1-A8CB-5AD53108732D}" dt="2026-03-27T13:08:55.456" v="4028" actId="1076"/>
          <ac:picMkLst>
            <pc:docMk/>
            <pc:sldMk cId="1898634130" sldId="262"/>
            <ac:picMk id="5" creationId="{EC7C9F7D-183D-05A7-DCA8-20D73D4B67BC}"/>
          </ac:picMkLst>
        </pc:picChg>
      </pc:sldChg>
      <pc:sldChg chg="modSp add mod">
        <pc:chgData name="Admin Assistant" userId="72dfa6884d8be3ab" providerId="LiveId" clId="{0455D7E4-D8E7-49D1-A8CB-5AD53108732D}" dt="2026-03-25T13:01:01.094" v="2797"/>
        <pc:sldMkLst>
          <pc:docMk/>
          <pc:sldMk cId="4147033666" sldId="263"/>
        </pc:sldMkLst>
        <pc:spChg chg="mod">
          <ac:chgData name="Admin Assistant" userId="72dfa6884d8be3ab" providerId="LiveId" clId="{0455D7E4-D8E7-49D1-A8CB-5AD53108732D}" dt="2026-03-25T12:55:51.701" v="2712" actId="20577"/>
          <ac:spMkLst>
            <pc:docMk/>
            <pc:sldMk cId="4147033666" sldId="263"/>
            <ac:spMk id="172" creationId="{A2E08851-0C28-28C1-B099-F606CCF7B413}"/>
          </ac:spMkLst>
        </pc:spChg>
        <pc:graphicFrameChg chg="mod modGraphic">
          <ac:chgData name="Admin Assistant" userId="72dfa6884d8be3ab" providerId="LiveId" clId="{0455D7E4-D8E7-49D1-A8CB-5AD53108732D}" dt="2026-03-25T13:01:01.094" v="2797"/>
          <ac:graphicFrameMkLst>
            <pc:docMk/>
            <pc:sldMk cId="4147033666" sldId="263"/>
            <ac:graphicFrameMk id="173" creationId="{EE8EE459-D13B-9863-CB31-DBEE8ECFDACC}"/>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 y="7"/>
            <a:ext cx="3078383" cy="471347"/>
          </a:xfrm>
          <a:prstGeom prst="rect">
            <a:avLst/>
          </a:prstGeom>
          <a:noFill/>
          <a:ln>
            <a:noFill/>
          </a:ln>
        </p:spPr>
        <p:txBody>
          <a:bodyPr spcFirstLastPara="1" wrap="square" lIns="92325" tIns="46150" rIns="92325" bIns="4615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2491" y="7"/>
            <a:ext cx="3078383" cy="471347"/>
          </a:xfrm>
          <a:prstGeom prst="rect">
            <a:avLst/>
          </a:prstGeom>
          <a:noFill/>
          <a:ln>
            <a:noFill/>
          </a:ln>
        </p:spPr>
        <p:txBody>
          <a:bodyPr spcFirstLastPara="1" wrap="square" lIns="92325" tIns="46150" rIns="92325" bIns="4615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39863" y="1173163"/>
            <a:ext cx="4222750" cy="31670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895" y="4517892"/>
            <a:ext cx="5680693" cy="3697033"/>
          </a:xfrm>
          <a:prstGeom prst="rect">
            <a:avLst/>
          </a:prstGeom>
          <a:noFill/>
          <a:ln>
            <a:noFill/>
          </a:ln>
        </p:spPr>
        <p:txBody>
          <a:bodyPr spcFirstLastPara="1" wrap="square" lIns="92325" tIns="46150" rIns="92325" bIns="4615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3" y="8917131"/>
            <a:ext cx="3078383" cy="471347"/>
          </a:xfrm>
          <a:prstGeom prst="rect">
            <a:avLst/>
          </a:prstGeom>
          <a:noFill/>
          <a:ln>
            <a:noFill/>
          </a:ln>
        </p:spPr>
        <p:txBody>
          <a:bodyPr spcFirstLastPara="1" wrap="square" lIns="92325" tIns="46150" rIns="92325" bIns="4615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2491" y="8917131"/>
            <a:ext cx="3078383" cy="471347"/>
          </a:xfrm>
          <a:prstGeom prst="rect">
            <a:avLst/>
          </a:prstGeom>
          <a:noFill/>
          <a:ln>
            <a:noFill/>
          </a:ln>
        </p:spPr>
        <p:txBody>
          <a:bodyPr spcFirstLastPara="1" wrap="square" lIns="92325" tIns="46150" rIns="92325" bIns="461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710895" y="4517892"/>
            <a:ext cx="5680693" cy="3697033"/>
          </a:xfrm>
          <a:prstGeom prst="rect">
            <a:avLst/>
          </a:prstGeom>
        </p:spPr>
        <p:txBody>
          <a:bodyPr spcFirstLastPara="1" wrap="square" lIns="92325" tIns="46150" rIns="92325" bIns="46150" anchor="t" anchorCtr="0">
            <a:noAutofit/>
          </a:bodyPr>
          <a:lstStyle/>
          <a:p>
            <a:pPr marL="0" lvl="0" indent="0" algn="l" rtl="0">
              <a:spcBef>
                <a:spcPts val="0"/>
              </a:spcBef>
              <a:spcAft>
                <a:spcPts val="0"/>
              </a:spcAft>
              <a:buNone/>
            </a:pPr>
            <a:endParaRPr/>
          </a:p>
        </p:txBody>
      </p:sp>
      <p:sp>
        <p:nvSpPr>
          <p:cNvPr id="88" name="Google Shape;88;p1:notes"/>
          <p:cNvSpPr>
            <a:spLocks noGrp="1" noRot="1" noChangeAspect="1"/>
          </p:cNvSpPr>
          <p:nvPr>
            <p:ph type="sldImg" idx="2"/>
          </p:nvPr>
        </p:nvSpPr>
        <p:spPr>
          <a:xfrm>
            <a:off x="1439863" y="1173163"/>
            <a:ext cx="4222750" cy="31670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a:extLst>
            <a:ext uri="{FF2B5EF4-FFF2-40B4-BE49-F238E27FC236}">
              <a16:creationId xmlns:a16="http://schemas.microsoft.com/office/drawing/2014/main" id="{00CBDBA4-EF44-EA1D-0561-154DE3980E79}"/>
            </a:ext>
          </a:extLst>
        </p:cNvPr>
        <p:cNvGrpSpPr/>
        <p:nvPr/>
      </p:nvGrpSpPr>
      <p:grpSpPr>
        <a:xfrm>
          <a:off x="0" y="0"/>
          <a:ext cx="0" cy="0"/>
          <a:chOff x="0" y="0"/>
          <a:chExt cx="0" cy="0"/>
        </a:xfrm>
      </p:grpSpPr>
      <p:sp>
        <p:nvSpPr>
          <p:cNvPr id="117" name="Google Shape;117;p3:notes">
            <a:extLst>
              <a:ext uri="{FF2B5EF4-FFF2-40B4-BE49-F238E27FC236}">
                <a16:creationId xmlns:a16="http://schemas.microsoft.com/office/drawing/2014/main" id="{36E4310F-FDC0-E07D-F958-0AF3B028C3BA}"/>
              </a:ext>
            </a:extLst>
          </p:cNvPr>
          <p:cNvSpPr>
            <a:spLocks noGrp="1" noRot="1" noChangeAspect="1"/>
          </p:cNvSpPr>
          <p:nvPr>
            <p:ph type="sldImg" idx="2"/>
          </p:nvPr>
        </p:nvSpPr>
        <p:spPr>
          <a:xfrm>
            <a:off x="1439863" y="1173163"/>
            <a:ext cx="4222750" cy="31670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3:notes">
            <a:extLst>
              <a:ext uri="{FF2B5EF4-FFF2-40B4-BE49-F238E27FC236}">
                <a16:creationId xmlns:a16="http://schemas.microsoft.com/office/drawing/2014/main" id="{AF85603B-0E9D-A644-E246-F86682018617}"/>
              </a:ext>
            </a:extLst>
          </p:cNvPr>
          <p:cNvSpPr txBox="1">
            <a:spLocks noGrp="1"/>
          </p:cNvSpPr>
          <p:nvPr>
            <p:ph type="body" idx="1"/>
          </p:nvPr>
        </p:nvSpPr>
        <p:spPr>
          <a:xfrm>
            <a:off x="710895" y="4517892"/>
            <a:ext cx="5680693" cy="3697033"/>
          </a:xfrm>
          <a:prstGeom prst="rect">
            <a:avLst/>
          </a:prstGeom>
          <a:noFill/>
          <a:ln>
            <a:noFill/>
          </a:ln>
        </p:spPr>
        <p:txBody>
          <a:bodyPr spcFirstLastPara="1" wrap="square" lIns="92325" tIns="46150" rIns="92325" bIns="46150" anchor="t" anchorCtr="0">
            <a:noAutofit/>
          </a:bodyPr>
          <a:lstStyle/>
          <a:p>
            <a:pPr marL="0" lvl="0" indent="0" algn="l" rtl="0">
              <a:spcBef>
                <a:spcPts val="0"/>
              </a:spcBef>
              <a:spcAft>
                <a:spcPts val="0"/>
              </a:spcAft>
              <a:buNone/>
            </a:pPr>
            <a:endParaRPr/>
          </a:p>
        </p:txBody>
      </p:sp>
      <p:sp>
        <p:nvSpPr>
          <p:cNvPr id="119" name="Google Shape;119;p3:notes">
            <a:extLst>
              <a:ext uri="{FF2B5EF4-FFF2-40B4-BE49-F238E27FC236}">
                <a16:creationId xmlns:a16="http://schemas.microsoft.com/office/drawing/2014/main" id="{071D7DD2-3A9A-2E2D-E4AE-3BE7DBEA8140}"/>
              </a:ext>
            </a:extLst>
          </p:cNvPr>
          <p:cNvSpPr txBox="1">
            <a:spLocks noGrp="1"/>
          </p:cNvSpPr>
          <p:nvPr>
            <p:ph type="sldNum" idx="12"/>
          </p:nvPr>
        </p:nvSpPr>
        <p:spPr>
          <a:xfrm>
            <a:off x="4022491" y="8917131"/>
            <a:ext cx="3078383" cy="471347"/>
          </a:xfrm>
          <a:prstGeom prst="rect">
            <a:avLst/>
          </a:prstGeom>
          <a:noFill/>
          <a:ln>
            <a:noFill/>
          </a:ln>
        </p:spPr>
        <p:txBody>
          <a:bodyPr spcFirstLastPara="1" wrap="square" lIns="92325" tIns="46150" rIns="92325" bIns="4615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2717548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notes"/>
          <p:cNvSpPr txBox="1">
            <a:spLocks noGrp="1"/>
          </p:cNvSpPr>
          <p:nvPr>
            <p:ph type="body" idx="1"/>
          </p:nvPr>
        </p:nvSpPr>
        <p:spPr>
          <a:xfrm>
            <a:off x="710895" y="4517892"/>
            <a:ext cx="5680693" cy="3697033"/>
          </a:xfrm>
          <a:prstGeom prst="rect">
            <a:avLst/>
          </a:prstGeom>
        </p:spPr>
        <p:txBody>
          <a:bodyPr spcFirstLastPara="1" wrap="square" lIns="92325" tIns="46150" rIns="92325" bIns="46150" anchor="t" anchorCtr="0">
            <a:noAutofit/>
          </a:bodyPr>
          <a:lstStyle/>
          <a:p>
            <a:pPr marL="0" lvl="0" indent="0" algn="l" rtl="0">
              <a:spcBef>
                <a:spcPts val="0"/>
              </a:spcBef>
              <a:spcAft>
                <a:spcPts val="0"/>
              </a:spcAft>
              <a:buNone/>
            </a:pPr>
            <a:endParaRPr/>
          </a:p>
        </p:txBody>
      </p:sp>
      <p:sp>
        <p:nvSpPr>
          <p:cNvPr id="131" name="Google Shape;131;p4:notes"/>
          <p:cNvSpPr>
            <a:spLocks noGrp="1" noRot="1" noChangeAspect="1"/>
          </p:cNvSpPr>
          <p:nvPr>
            <p:ph type="sldImg" idx="2"/>
          </p:nvPr>
        </p:nvSpPr>
        <p:spPr>
          <a:xfrm>
            <a:off x="1439863" y="1173163"/>
            <a:ext cx="4222750" cy="31670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a:spLocks noGrp="1" noRot="1" noChangeAspect="1"/>
          </p:cNvSpPr>
          <p:nvPr>
            <p:ph type="sldImg" idx="2"/>
          </p:nvPr>
        </p:nvSpPr>
        <p:spPr>
          <a:xfrm>
            <a:off x="1439863" y="1173163"/>
            <a:ext cx="4222750" cy="31670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2:notes"/>
          <p:cNvSpPr txBox="1">
            <a:spLocks noGrp="1"/>
          </p:cNvSpPr>
          <p:nvPr>
            <p:ph type="body" idx="1"/>
          </p:nvPr>
        </p:nvSpPr>
        <p:spPr>
          <a:xfrm>
            <a:off x="710895" y="4517892"/>
            <a:ext cx="5680693" cy="3697033"/>
          </a:xfrm>
          <a:prstGeom prst="rect">
            <a:avLst/>
          </a:prstGeom>
          <a:noFill/>
          <a:ln>
            <a:noFill/>
          </a:ln>
        </p:spPr>
        <p:txBody>
          <a:bodyPr spcFirstLastPara="1" wrap="square" lIns="92325" tIns="46150" rIns="92325" bIns="46150" anchor="t" anchorCtr="0">
            <a:noAutofit/>
          </a:bodyPr>
          <a:lstStyle/>
          <a:p>
            <a:pPr marL="0" lvl="0" indent="0" algn="l" rtl="0">
              <a:spcBef>
                <a:spcPts val="0"/>
              </a:spcBef>
              <a:spcAft>
                <a:spcPts val="0"/>
              </a:spcAft>
              <a:buNone/>
            </a:pPr>
            <a:endParaRPr/>
          </a:p>
        </p:txBody>
      </p:sp>
      <p:sp>
        <p:nvSpPr>
          <p:cNvPr id="98" name="Google Shape;98;p2:notes"/>
          <p:cNvSpPr txBox="1">
            <a:spLocks noGrp="1"/>
          </p:cNvSpPr>
          <p:nvPr>
            <p:ph type="sldNum" idx="12"/>
          </p:nvPr>
        </p:nvSpPr>
        <p:spPr>
          <a:xfrm>
            <a:off x="4022491" y="8917131"/>
            <a:ext cx="3078383" cy="471347"/>
          </a:xfrm>
          <a:prstGeom prst="rect">
            <a:avLst/>
          </a:prstGeom>
          <a:noFill/>
          <a:ln>
            <a:noFill/>
          </a:ln>
        </p:spPr>
        <p:txBody>
          <a:bodyPr spcFirstLastPara="1" wrap="square" lIns="92325" tIns="46150" rIns="92325" bIns="4615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txBox="1">
            <a:spLocks noGrp="1"/>
          </p:cNvSpPr>
          <p:nvPr>
            <p:ph type="body" idx="1"/>
          </p:nvPr>
        </p:nvSpPr>
        <p:spPr>
          <a:xfrm>
            <a:off x="710895" y="4517892"/>
            <a:ext cx="5680693" cy="3697033"/>
          </a:xfrm>
          <a:prstGeom prst="rect">
            <a:avLst/>
          </a:prstGeom>
        </p:spPr>
        <p:txBody>
          <a:bodyPr spcFirstLastPara="1" wrap="square" lIns="92325" tIns="46150" rIns="92325" bIns="46150" anchor="t" anchorCtr="0">
            <a:noAutofit/>
          </a:bodyPr>
          <a:lstStyle/>
          <a:p>
            <a:pPr marL="0" lvl="0" indent="0" algn="l" rtl="0">
              <a:spcBef>
                <a:spcPts val="0"/>
              </a:spcBef>
              <a:spcAft>
                <a:spcPts val="0"/>
              </a:spcAft>
              <a:buNone/>
            </a:pPr>
            <a:endParaRPr/>
          </a:p>
        </p:txBody>
      </p:sp>
      <p:sp>
        <p:nvSpPr>
          <p:cNvPr id="138" name="Google Shape;138;p5:notes"/>
          <p:cNvSpPr>
            <a:spLocks noGrp="1" noRot="1" noChangeAspect="1"/>
          </p:cNvSpPr>
          <p:nvPr>
            <p:ph type="sldImg" idx="2"/>
          </p:nvPr>
        </p:nvSpPr>
        <p:spPr>
          <a:xfrm>
            <a:off x="1439863" y="1173163"/>
            <a:ext cx="4222750" cy="31670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a:extLst>
            <a:ext uri="{FF2B5EF4-FFF2-40B4-BE49-F238E27FC236}">
              <a16:creationId xmlns:a16="http://schemas.microsoft.com/office/drawing/2014/main" id="{B249B372-72BB-EF33-240B-9A8F61B0CF91}"/>
            </a:ext>
          </a:extLst>
        </p:cNvPr>
        <p:cNvGrpSpPr/>
        <p:nvPr/>
      </p:nvGrpSpPr>
      <p:grpSpPr>
        <a:xfrm>
          <a:off x="0" y="0"/>
          <a:ext cx="0" cy="0"/>
          <a:chOff x="0" y="0"/>
          <a:chExt cx="0" cy="0"/>
        </a:xfrm>
      </p:grpSpPr>
      <p:sp>
        <p:nvSpPr>
          <p:cNvPr id="168" name="Google Shape;168;p6:notes">
            <a:extLst>
              <a:ext uri="{FF2B5EF4-FFF2-40B4-BE49-F238E27FC236}">
                <a16:creationId xmlns:a16="http://schemas.microsoft.com/office/drawing/2014/main" id="{3F5F5058-9013-654D-8C28-4BF4AB3420CF}"/>
              </a:ext>
            </a:extLst>
          </p:cNvPr>
          <p:cNvSpPr>
            <a:spLocks noGrp="1" noRot="1" noChangeAspect="1"/>
          </p:cNvSpPr>
          <p:nvPr>
            <p:ph type="sldImg" idx="2"/>
          </p:nvPr>
        </p:nvSpPr>
        <p:spPr>
          <a:xfrm>
            <a:off x="1439863" y="1173163"/>
            <a:ext cx="4222750" cy="31670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6:notes">
            <a:extLst>
              <a:ext uri="{FF2B5EF4-FFF2-40B4-BE49-F238E27FC236}">
                <a16:creationId xmlns:a16="http://schemas.microsoft.com/office/drawing/2014/main" id="{CE4F9776-C0E6-6FB7-1DA7-CEEF277DDFDD}"/>
              </a:ext>
            </a:extLst>
          </p:cNvPr>
          <p:cNvSpPr txBox="1">
            <a:spLocks noGrp="1"/>
          </p:cNvSpPr>
          <p:nvPr>
            <p:ph type="body" idx="1"/>
          </p:nvPr>
        </p:nvSpPr>
        <p:spPr>
          <a:xfrm>
            <a:off x="710895" y="4517892"/>
            <a:ext cx="5680693" cy="3697033"/>
          </a:xfrm>
          <a:prstGeom prst="rect">
            <a:avLst/>
          </a:prstGeom>
          <a:noFill/>
          <a:ln>
            <a:noFill/>
          </a:ln>
        </p:spPr>
        <p:txBody>
          <a:bodyPr spcFirstLastPara="1" wrap="square" lIns="92325" tIns="46150" rIns="92325" bIns="46150" anchor="t" anchorCtr="0">
            <a:noAutofit/>
          </a:bodyPr>
          <a:lstStyle/>
          <a:p>
            <a:pPr marL="0" lvl="0" indent="0" algn="l" rtl="0">
              <a:spcBef>
                <a:spcPts val="0"/>
              </a:spcBef>
              <a:spcAft>
                <a:spcPts val="0"/>
              </a:spcAft>
              <a:buNone/>
            </a:pPr>
            <a:endParaRPr/>
          </a:p>
        </p:txBody>
      </p:sp>
      <p:sp>
        <p:nvSpPr>
          <p:cNvPr id="170" name="Google Shape;170;p6:notes">
            <a:extLst>
              <a:ext uri="{FF2B5EF4-FFF2-40B4-BE49-F238E27FC236}">
                <a16:creationId xmlns:a16="http://schemas.microsoft.com/office/drawing/2014/main" id="{F0FB4419-6716-BC04-1984-57D99A3C6CBD}"/>
              </a:ext>
            </a:extLst>
          </p:cNvPr>
          <p:cNvSpPr txBox="1">
            <a:spLocks noGrp="1"/>
          </p:cNvSpPr>
          <p:nvPr>
            <p:ph type="sldNum" idx="12"/>
          </p:nvPr>
        </p:nvSpPr>
        <p:spPr>
          <a:xfrm>
            <a:off x="4022491" y="8917131"/>
            <a:ext cx="3078383" cy="471347"/>
          </a:xfrm>
          <a:prstGeom prst="rect">
            <a:avLst/>
          </a:prstGeom>
          <a:noFill/>
          <a:ln>
            <a:noFill/>
          </a:ln>
        </p:spPr>
        <p:txBody>
          <a:bodyPr spcFirstLastPara="1" wrap="square" lIns="92325" tIns="46150" rIns="92325" bIns="4615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432063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5"/>
        <p:cNvGrpSpPr/>
        <p:nvPr/>
      </p:nvGrpSpPr>
      <p:grpSpPr>
        <a:xfrm>
          <a:off x="0" y="0"/>
          <a:ext cx="0" cy="0"/>
          <a:chOff x="0" y="0"/>
          <a:chExt cx="0" cy="0"/>
        </a:xfrm>
      </p:grpSpPr>
      <p:sp>
        <p:nvSpPr>
          <p:cNvPr id="16" name="Google Shape;16;p8"/>
          <p:cNvSpPr txBox="1">
            <a:spLocks noGrp="1"/>
          </p:cNvSpPr>
          <p:nvPr>
            <p:ph type="ctrTitle"/>
          </p:nvPr>
        </p:nvSpPr>
        <p:spPr>
          <a:xfrm>
            <a:off x="1102240" y="2386744"/>
            <a:ext cx="6939520" cy="1645920"/>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74300" tIns="182875" rIns="274300" bIns="182875" anchor="ctr" anchorCtr="1">
            <a:normAutofit/>
          </a:bodyPr>
          <a:lstStyle>
            <a:lvl1pPr lvl="0" algn="ctr">
              <a:lnSpc>
                <a:spcPct val="90000"/>
              </a:lnSpc>
              <a:spcBef>
                <a:spcPts val="0"/>
              </a:spcBef>
              <a:spcAft>
                <a:spcPts val="0"/>
              </a:spcAft>
              <a:buClr>
                <a:srgbClr val="262626"/>
              </a:buClr>
              <a:buSzPts val="3500"/>
              <a:buFont typeface="Gill Sans"/>
              <a:buNone/>
              <a:defRPr sz="35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8"/>
          <p:cNvSpPr txBox="1">
            <a:spLocks noGrp="1"/>
          </p:cNvSpPr>
          <p:nvPr>
            <p:ph type="subTitle" idx="1"/>
          </p:nvPr>
        </p:nvSpPr>
        <p:spPr>
          <a:xfrm>
            <a:off x="2021396" y="4352544"/>
            <a:ext cx="5101209" cy="1239894"/>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000"/>
              </a:spcBef>
              <a:spcAft>
                <a:spcPts val="0"/>
              </a:spcAft>
              <a:buSzPts val="1900"/>
              <a:buNone/>
              <a:defRPr sz="1900">
                <a:solidFill>
                  <a:srgbClr val="3F3F3F"/>
                </a:solidFill>
              </a:defRPr>
            </a:lvl1pPr>
            <a:lvl2pPr lvl="1" algn="ctr">
              <a:lnSpc>
                <a:spcPct val="100000"/>
              </a:lnSpc>
              <a:spcBef>
                <a:spcPts val="1000"/>
              </a:spcBef>
              <a:spcAft>
                <a:spcPts val="0"/>
              </a:spcAft>
              <a:buSzPts val="1900"/>
              <a:buNone/>
              <a:defRPr sz="19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100000"/>
              </a:lnSpc>
              <a:spcBef>
                <a:spcPts val="1000"/>
              </a:spcBef>
              <a:spcAft>
                <a:spcPts val="0"/>
              </a:spcAft>
              <a:buSzPts val="1600"/>
              <a:buNone/>
              <a:defRPr sz="1600"/>
            </a:lvl6pPr>
            <a:lvl7pPr lvl="6" algn="ctr">
              <a:lnSpc>
                <a:spcPct val="100000"/>
              </a:lnSpc>
              <a:spcBef>
                <a:spcPts val="1000"/>
              </a:spcBef>
              <a:spcAft>
                <a:spcPts val="0"/>
              </a:spcAft>
              <a:buSzPts val="1600"/>
              <a:buNone/>
              <a:defRPr sz="1600"/>
            </a:lvl7pPr>
            <a:lvl8pPr lvl="7" algn="ctr">
              <a:lnSpc>
                <a:spcPct val="100000"/>
              </a:lnSpc>
              <a:spcBef>
                <a:spcPts val="1000"/>
              </a:spcBef>
              <a:spcAft>
                <a:spcPts val="0"/>
              </a:spcAft>
              <a:buSzPts val="1600"/>
              <a:buNone/>
              <a:defRPr sz="1600"/>
            </a:lvl8pPr>
            <a:lvl9pPr lvl="8" algn="ctr">
              <a:lnSpc>
                <a:spcPct val="100000"/>
              </a:lnSpc>
              <a:spcBef>
                <a:spcPts val="1000"/>
              </a:spcBef>
              <a:spcAft>
                <a:spcPts val="0"/>
              </a:spcAft>
              <a:buSzPts val="1600"/>
              <a:buNone/>
              <a:defRPr sz="1600"/>
            </a:lvl9pPr>
          </a:lstStyle>
          <a:p>
            <a:endParaRPr/>
          </a:p>
        </p:txBody>
      </p:sp>
      <p:sp>
        <p:nvSpPr>
          <p:cNvPr id="18" name="Google Shape;18;p8"/>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8"/>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8"/>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1606045" y="964692"/>
            <a:ext cx="5937755" cy="1188720"/>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7"/>
          <p:cNvSpPr txBox="1">
            <a:spLocks noGrp="1"/>
          </p:cNvSpPr>
          <p:nvPr>
            <p:ph type="body" idx="1"/>
          </p:nvPr>
        </p:nvSpPr>
        <p:spPr>
          <a:xfrm rot="5400000">
            <a:off x="3023931" y="1220159"/>
            <a:ext cx="3101983" cy="593775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77" name="Google Shape;77;p17"/>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7"/>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7"/>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18"/>
          <p:cNvSpPr txBox="1">
            <a:spLocks noGrp="1"/>
          </p:cNvSpPr>
          <p:nvPr>
            <p:ph type="title"/>
          </p:nvPr>
        </p:nvSpPr>
        <p:spPr>
          <a:xfrm rot="5400000">
            <a:off x="4525077" y="2902017"/>
            <a:ext cx="4983480" cy="1053966"/>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8"/>
          <p:cNvSpPr txBox="1">
            <a:spLocks noGrp="1"/>
          </p:cNvSpPr>
          <p:nvPr>
            <p:ph type="body" idx="1"/>
          </p:nvPr>
        </p:nvSpPr>
        <p:spPr>
          <a:xfrm rot="5400000">
            <a:off x="1472393" y="1070913"/>
            <a:ext cx="4983480" cy="471617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83" name="Google Shape;83;p18"/>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8"/>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8"/>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1"/>
        <p:cNvGrpSpPr/>
        <p:nvPr/>
      </p:nvGrpSpPr>
      <p:grpSpPr>
        <a:xfrm>
          <a:off x="0" y="0"/>
          <a:ext cx="0" cy="0"/>
          <a:chOff x="0" y="0"/>
          <a:chExt cx="0" cy="0"/>
        </a:xfrm>
      </p:grpSpPr>
      <p:sp>
        <p:nvSpPr>
          <p:cNvPr id="22" name="Google Shape;22;p9"/>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9"/>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9"/>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25"/>
        <p:cNvGrpSpPr/>
        <p:nvPr/>
      </p:nvGrpSpPr>
      <p:grpSpPr>
        <a:xfrm>
          <a:off x="0" y="0"/>
          <a:ext cx="0" cy="0"/>
          <a:chOff x="0" y="0"/>
          <a:chExt cx="0" cy="0"/>
        </a:xfrm>
      </p:grpSpPr>
      <p:sp>
        <p:nvSpPr>
          <p:cNvPr id="26" name="Google Shape;26;p10"/>
          <p:cNvSpPr txBox="1">
            <a:spLocks noGrp="1"/>
          </p:cNvSpPr>
          <p:nvPr>
            <p:ph type="title"/>
          </p:nvPr>
        </p:nvSpPr>
        <p:spPr>
          <a:xfrm>
            <a:off x="1606045" y="964692"/>
            <a:ext cx="5937755" cy="1188720"/>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0"/>
          <p:cNvSpPr txBox="1">
            <a:spLocks noGrp="1"/>
          </p:cNvSpPr>
          <p:nvPr>
            <p:ph type="body" idx="1"/>
          </p:nvPr>
        </p:nvSpPr>
        <p:spPr>
          <a:xfrm>
            <a:off x="1606045" y="2638045"/>
            <a:ext cx="5937755" cy="310198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28" name="Google Shape;28;p10"/>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0"/>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0"/>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31"/>
        <p:cNvGrpSpPr/>
        <p:nvPr/>
      </p:nvGrpSpPr>
      <p:grpSpPr>
        <a:xfrm>
          <a:off x="0" y="0"/>
          <a:ext cx="0" cy="0"/>
          <a:chOff x="0" y="0"/>
          <a:chExt cx="0" cy="0"/>
        </a:xfrm>
      </p:grpSpPr>
      <p:sp>
        <p:nvSpPr>
          <p:cNvPr id="32" name="Google Shape;32;p11"/>
          <p:cNvSpPr txBox="1">
            <a:spLocks noGrp="1"/>
          </p:cNvSpPr>
          <p:nvPr>
            <p:ph type="title"/>
          </p:nvPr>
        </p:nvSpPr>
        <p:spPr>
          <a:xfrm>
            <a:off x="1106424" y="2386744"/>
            <a:ext cx="6940296" cy="1645920"/>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74300" tIns="182875" rIns="274300" bIns="182875" anchor="ctr" anchorCtr="1">
            <a:normAutofit/>
          </a:bodyPr>
          <a:lstStyle>
            <a:lvl1pPr lvl="0" algn="ctr">
              <a:lnSpc>
                <a:spcPct val="90000"/>
              </a:lnSpc>
              <a:spcBef>
                <a:spcPts val="0"/>
              </a:spcBef>
              <a:spcAft>
                <a:spcPts val="0"/>
              </a:spcAft>
              <a:buClr>
                <a:srgbClr val="262626"/>
              </a:buClr>
              <a:buSzPts val="3500"/>
              <a:buFont typeface="Gill Sans"/>
              <a:buNone/>
              <a:defRPr sz="35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1"/>
          <p:cNvSpPr txBox="1">
            <a:spLocks noGrp="1"/>
          </p:cNvSpPr>
          <p:nvPr>
            <p:ph type="body" idx="1"/>
          </p:nvPr>
        </p:nvSpPr>
        <p:spPr>
          <a:xfrm>
            <a:off x="2021396" y="4352465"/>
            <a:ext cx="5101209" cy="1265082"/>
          </a:xfrm>
          <a:prstGeom prst="rect">
            <a:avLst/>
          </a:prstGeom>
          <a:noFill/>
          <a:ln>
            <a:noFill/>
          </a:ln>
        </p:spPr>
        <p:txBody>
          <a:bodyPr spcFirstLastPara="1" wrap="square" lIns="91425" tIns="45700" rIns="91425" bIns="45700" anchor="t" anchorCtr="1">
            <a:normAutofit/>
          </a:bodyPr>
          <a:lstStyle>
            <a:lvl1pPr marL="457200" lvl="0" indent="-228600" algn="l">
              <a:lnSpc>
                <a:spcPct val="100000"/>
              </a:lnSpc>
              <a:spcBef>
                <a:spcPts val="1000"/>
              </a:spcBef>
              <a:spcAft>
                <a:spcPts val="0"/>
              </a:spcAft>
              <a:buSzPts val="1900"/>
              <a:buNone/>
              <a:defRPr sz="1900">
                <a:solidFill>
                  <a:schemeClr val="dk1"/>
                </a:solidFill>
              </a:defRPr>
            </a:lvl1pPr>
            <a:lvl2pPr marL="914400" lvl="1" indent="-228600" algn="l">
              <a:lnSpc>
                <a:spcPct val="100000"/>
              </a:lnSpc>
              <a:spcBef>
                <a:spcPts val="1000"/>
              </a:spcBef>
              <a:spcAft>
                <a:spcPts val="0"/>
              </a:spcAft>
              <a:buSzPts val="1900"/>
              <a:buNone/>
              <a:defRPr sz="1900">
                <a:solidFill>
                  <a:srgbClr val="888888"/>
                </a:solidFill>
              </a:defRPr>
            </a:lvl2pPr>
            <a:lvl3pPr marL="1371600" lvl="2" indent="-228600" algn="l">
              <a:lnSpc>
                <a:spcPct val="100000"/>
              </a:lnSpc>
              <a:spcBef>
                <a:spcPts val="1000"/>
              </a:spcBef>
              <a:spcAft>
                <a:spcPts val="0"/>
              </a:spcAft>
              <a:buSzPts val="1800"/>
              <a:buNone/>
              <a:defRPr sz="1800">
                <a:solidFill>
                  <a:srgbClr val="888888"/>
                </a:solidFill>
              </a:defRPr>
            </a:lvl3pPr>
            <a:lvl4pPr marL="1828800" lvl="3" indent="-228600" algn="l">
              <a:lnSpc>
                <a:spcPct val="100000"/>
              </a:lnSpc>
              <a:spcBef>
                <a:spcPts val="1000"/>
              </a:spcBef>
              <a:spcAft>
                <a:spcPts val="0"/>
              </a:spcAft>
              <a:buSzPts val="1600"/>
              <a:buNone/>
              <a:defRPr sz="1600">
                <a:solidFill>
                  <a:srgbClr val="888888"/>
                </a:solidFill>
              </a:defRPr>
            </a:lvl4pPr>
            <a:lvl5pPr marL="2286000" lvl="4" indent="-228600" algn="l">
              <a:lnSpc>
                <a:spcPct val="100000"/>
              </a:lnSpc>
              <a:spcBef>
                <a:spcPts val="1000"/>
              </a:spcBef>
              <a:spcAft>
                <a:spcPts val="0"/>
              </a:spcAft>
              <a:buSzPts val="1600"/>
              <a:buNone/>
              <a:defRPr sz="1600">
                <a:solidFill>
                  <a:srgbClr val="888888"/>
                </a:solidFill>
              </a:defRPr>
            </a:lvl5pPr>
            <a:lvl6pPr marL="2743200" lvl="5" indent="-228600" algn="l">
              <a:lnSpc>
                <a:spcPct val="100000"/>
              </a:lnSpc>
              <a:spcBef>
                <a:spcPts val="1000"/>
              </a:spcBef>
              <a:spcAft>
                <a:spcPts val="0"/>
              </a:spcAft>
              <a:buSzPts val="1600"/>
              <a:buNone/>
              <a:defRPr sz="1600">
                <a:solidFill>
                  <a:srgbClr val="888888"/>
                </a:solidFill>
              </a:defRPr>
            </a:lvl6pPr>
            <a:lvl7pPr marL="3200400" lvl="6" indent="-228600" algn="l">
              <a:lnSpc>
                <a:spcPct val="100000"/>
              </a:lnSpc>
              <a:spcBef>
                <a:spcPts val="1000"/>
              </a:spcBef>
              <a:spcAft>
                <a:spcPts val="0"/>
              </a:spcAft>
              <a:buSzPts val="1600"/>
              <a:buNone/>
              <a:defRPr sz="1600">
                <a:solidFill>
                  <a:srgbClr val="888888"/>
                </a:solidFill>
              </a:defRPr>
            </a:lvl7pPr>
            <a:lvl8pPr marL="3657600" lvl="7" indent="-228600" algn="l">
              <a:lnSpc>
                <a:spcPct val="100000"/>
              </a:lnSpc>
              <a:spcBef>
                <a:spcPts val="1000"/>
              </a:spcBef>
              <a:spcAft>
                <a:spcPts val="0"/>
              </a:spcAft>
              <a:buSzPts val="1600"/>
              <a:buNone/>
              <a:defRPr sz="1600">
                <a:solidFill>
                  <a:srgbClr val="888888"/>
                </a:solidFill>
              </a:defRPr>
            </a:lvl8pPr>
            <a:lvl9pPr marL="4114800" lvl="8" indent="-228600" algn="l">
              <a:lnSpc>
                <a:spcPct val="100000"/>
              </a:lnSpc>
              <a:spcBef>
                <a:spcPts val="1000"/>
              </a:spcBef>
              <a:spcAft>
                <a:spcPts val="0"/>
              </a:spcAft>
              <a:buSzPts val="1600"/>
              <a:buNone/>
              <a:defRPr sz="1600">
                <a:solidFill>
                  <a:srgbClr val="888888"/>
                </a:solidFill>
              </a:defRPr>
            </a:lvl9pPr>
          </a:lstStyle>
          <a:p>
            <a:endParaRPr/>
          </a:p>
        </p:txBody>
      </p:sp>
      <p:sp>
        <p:nvSpPr>
          <p:cNvPr id="34" name="Google Shape;34;p11"/>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1"/>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1"/>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37"/>
        <p:cNvGrpSpPr/>
        <p:nvPr/>
      </p:nvGrpSpPr>
      <p:grpSpPr>
        <a:xfrm>
          <a:off x="0" y="0"/>
          <a:ext cx="0" cy="0"/>
          <a:chOff x="0" y="0"/>
          <a:chExt cx="0" cy="0"/>
        </a:xfrm>
      </p:grpSpPr>
      <p:sp>
        <p:nvSpPr>
          <p:cNvPr id="38" name="Google Shape;38;p12"/>
          <p:cNvSpPr txBox="1">
            <a:spLocks noGrp="1"/>
          </p:cNvSpPr>
          <p:nvPr>
            <p:ph type="title"/>
          </p:nvPr>
        </p:nvSpPr>
        <p:spPr>
          <a:xfrm>
            <a:off x="1606045" y="964692"/>
            <a:ext cx="5937755" cy="1188720"/>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2"/>
          <p:cNvSpPr txBox="1">
            <a:spLocks noGrp="1"/>
          </p:cNvSpPr>
          <p:nvPr>
            <p:ph type="body" idx="1"/>
          </p:nvPr>
        </p:nvSpPr>
        <p:spPr>
          <a:xfrm>
            <a:off x="1102239" y="2638044"/>
            <a:ext cx="3288023" cy="310198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40" name="Google Shape;40;p12"/>
          <p:cNvSpPr txBox="1">
            <a:spLocks noGrp="1"/>
          </p:cNvSpPr>
          <p:nvPr>
            <p:ph type="body" idx="2"/>
          </p:nvPr>
        </p:nvSpPr>
        <p:spPr>
          <a:xfrm>
            <a:off x="4753737" y="2638044"/>
            <a:ext cx="3290516" cy="310198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41" name="Google Shape;41;p12"/>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2"/>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2"/>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44"/>
        <p:cNvGrpSpPr/>
        <p:nvPr/>
      </p:nvGrpSpPr>
      <p:grpSpPr>
        <a:xfrm>
          <a:off x="0" y="0"/>
          <a:ext cx="0" cy="0"/>
          <a:chOff x="0" y="0"/>
          <a:chExt cx="0" cy="0"/>
        </a:xfrm>
      </p:grpSpPr>
      <p:sp>
        <p:nvSpPr>
          <p:cNvPr id="45" name="Google Shape;45;p13"/>
          <p:cNvSpPr txBox="1">
            <a:spLocks noGrp="1"/>
          </p:cNvSpPr>
          <p:nvPr>
            <p:ph type="body" idx="1"/>
          </p:nvPr>
        </p:nvSpPr>
        <p:spPr>
          <a:xfrm>
            <a:off x="1102239" y="2313434"/>
            <a:ext cx="3288024" cy="704087"/>
          </a:xfrm>
          <a:prstGeom prst="rect">
            <a:avLst/>
          </a:prstGeom>
          <a:noFill/>
          <a:ln>
            <a:noFill/>
          </a:ln>
        </p:spPr>
        <p:txBody>
          <a:bodyPr spcFirstLastPara="1" wrap="square" lIns="91425" tIns="45700" rIns="91425" bIns="45700" anchor="b" anchorCtr="1">
            <a:normAutofit/>
          </a:bodyPr>
          <a:lstStyle>
            <a:lvl1pPr marL="457200" lvl="0" indent="-228600" algn="ctr">
              <a:lnSpc>
                <a:spcPct val="100000"/>
              </a:lnSpc>
              <a:spcBef>
                <a:spcPts val="1000"/>
              </a:spcBef>
              <a:spcAft>
                <a:spcPts val="0"/>
              </a:spcAft>
              <a:buSzPts val="1900"/>
              <a:buNone/>
              <a:defRPr sz="1900" b="0" cap="none">
                <a:solidFill>
                  <a:schemeClr val="dk2"/>
                </a:solidFill>
              </a:defRPr>
            </a:lvl1pPr>
            <a:lvl2pPr marL="914400" lvl="1" indent="-228600" algn="l">
              <a:lnSpc>
                <a:spcPct val="100000"/>
              </a:lnSpc>
              <a:spcBef>
                <a:spcPts val="1000"/>
              </a:spcBef>
              <a:spcAft>
                <a:spcPts val="0"/>
              </a:spcAft>
              <a:buSzPts val="1900"/>
              <a:buNone/>
              <a:defRPr sz="19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100000"/>
              </a:lnSpc>
              <a:spcBef>
                <a:spcPts val="1000"/>
              </a:spcBef>
              <a:spcAft>
                <a:spcPts val="0"/>
              </a:spcAft>
              <a:buSzPts val="1600"/>
              <a:buNone/>
              <a:defRPr sz="1600" b="1"/>
            </a:lvl6pPr>
            <a:lvl7pPr marL="3200400" lvl="6" indent="-228600" algn="l">
              <a:lnSpc>
                <a:spcPct val="100000"/>
              </a:lnSpc>
              <a:spcBef>
                <a:spcPts val="1000"/>
              </a:spcBef>
              <a:spcAft>
                <a:spcPts val="0"/>
              </a:spcAft>
              <a:buSzPts val="1600"/>
              <a:buNone/>
              <a:defRPr sz="1600" b="1"/>
            </a:lvl7pPr>
            <a:lvl8pPr marL="3657600" lvl="7" indent="-228600" algn="l">
              <a:lnSpc>
                <a:spcPct val="100000"/>
              </a:lnSpc>
              <a:spcBef>
                <a:spcPts val="1000"/>
              </a:spcBef>
              <a:spcAft>
                <a:spcPts val="0"/>
              </a:spcAft>
              <a:buSzPts val="1600"/>
              <a:buNone/>
              <a:defRPr sz="1600" b="1"/>
            </a:lvl8pPr>
            <a:lvl9pPr marL="4114800" lvl="8" indent="-228600" algn="l">
              <a:lnSpc>
                <a:spcPct val="100000"/>
              </a:lnSpc>
              <a:spcBef>
                <a:spcPts val="1000"/>
              </a:spcBef>
              <a:spcAft>
                <a:spcPts val="0"/>
              </a:spcAft>
              <a:buSzPts val="1600"/>
              <a:buNone/>
              <a:defRPr sz="1600" b="1"/>
            </a:lvl9pPr>
          </a:lstStyle>
          <a:p>
            <a:endParaRPr/>
          </a:p>
        </p:txBody>
      </p:sp>
      <p:sp>
        <p:nvSpPr>
          <p:cNvPr id="46" name="Google Shape;46;p13"/>
          <p:cNvSpPr txBox="1">
            <a:spLocks noGrp="1"/>
          </p:cNvSpPr>
          <p:nvPr>
            <p:ph type="body" idx="2"/>
          </p:nvPr>
        </p:nvSpPr>
        <p:spPr>
          <a:xfrm>
            <a:off x="1102239" y="3143250"/>
            <a:ext cx="3288024" cy="259677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47" name="Google Shape;47;p13"/>
          <p:cNvSpPr txBox="1">
            <a:spLocks noGrp="1"/>
          </p:cNvSpPr>
          <p:nvPr>
            <p:ph type="body" idx="3"/>
          </p:nvPr>
        </p:nvSpPr>
        <p:spPr>
          <a:xfrm>
            <a:off x="4753737" y="3143250"/>
            <a:ext cx="3290516" cy="259677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30200" algn="l">
              <a:lnSpc>
                <a:spcPct val="100000"/>
              </a:lnSpc>
              <a:spcBef>
                <a:spcPts val="1000"/>
              </a:spcBef>
              <a:spcAft>
                <a:spcPts val="0"/>
              </a:spcAft>
              <a:buSzPts val="16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48" name="Google Shape;48;p13"/>
          <p:cNvSpPr txBox="1">
            <a:spLocks noGrp="1"/>
          </p:cNvSpPr>
          <p:nvPr>
            <p:ph type="body" idx="4"/>
          </p:nvPr>
        </p:nvSpPr>
        <p:spPr>
          <a:xfrm>
            <a:off x="4753737" y="2313434"/>
            <a:ext cx="3290516" cy="704087"/>
          </a:xfrm>
          <a:prstGeom prst="rect">
            <a:avLst/>
          </a:prstGeom>
          <a:noFill/>
          <a:ln>
            <a:noFill/>
          </a:ln>
        </p:spPr>
        <p:txBody>
          <a:bodyPr spcFirstLastPara="1" wrap="square" lIns="91425" tIns="45700" rIns="91425" bIns="45700" anchor="b" anchorCtr="1">
            <a:normAutofit/>
          </a:bodyPr>
          <a:lstStyle>
            <a:lvl1pPr marL="457200" lvl="0" indent="-228600" algn="ctr">
              <a:lnSpc>
                <a:spcPct val="100000"/>
              </a:lnSpc>
              <a:spcBef>
                <a:spcPts val="1000"/>
              </a:spcBef>
              <a:spcAft>
                <a:spcPts val="0"/>
              </a:spcAft>
              <a:buSzPts val="1900"/>
              <a:buNone/>
              <a:defRPr sz="1900" b="0" cap="none">
                <a:solidFill>
                  <a:schemeClr val="dk2"/>
                </a:solidFill>
              </a:defRPr>
            </a:lvl1pPr>
            <a:lvl2pPr marL="914400" lvl="1" indent="-228600" algn="l">
              <a:lnSpc>
                <a:spcPct val="100000"/>
              </a:lnSpc>
              <a:spcBef>
                <a:spcPts val="1000"/>
              </a:spcBef>
              <a:spcAft>
                <a:spcPts val="0"/>
              </a:spcAft>
              <a:buSzPts val="1900"/>
              <a:buNone/>
              <a:defRPr sz="19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100000"/>
              </a:lnSpc>
              <a:spcBef>
                <a:spcPts val="1000"/>
              </a:spcBef>
              <a:spcAft>
                <a:spcPts val="0"/>
              </a:spcAft>
              <a:buSzPts val="1600"/>
              <a:buNone/>
              <a:defRPr sz="1600" b="1"/>
            </a:lvl6pPr>
            <a:lvl7pPr marL="3200400" lvl="6" indent="-228600" algn="l">
              <a:lnSpc>
                <a:spcPct val="100000"/>
              </a:lnSpc>
              <a:spcBef>
                <a:spcPts val="1000"/>
              </a:spcBef>
              <a:spcAft>
                <a:spcPts val="0"/>
              </a:spcAft>
              <a:buSzPts val="1600"/>
              <a:buNone/>
              <a:defRPr sz="1600" b="1"/>
            </a:lvl7pPr>
            <a:lvl8pPr marL="3657600" lvl="7" indent="-228600" algn="l">
              <a:lnSpc>
                <a:spcPct val="100000"/>
              </a:lnSpc>
              <a:spcBef>
                <a:spcPts val="1000"/>
              </a:spcBef>
              <a:spcAft>
                <a:spcPts val="0"/>
              </a:spcAft>
              <a:buSzPts val="1600"/>
              <a:buNone/>
              <a:defRPr sz="1600" b="1"/>
            </a:lvl8pPr>
            <a:lvl9pPr marL="4114800" lvl="8" indent="-228600" algn="l">
              <a:lnSpc>
                <a:spcPct val="100000"/>
              </a:lnSpc>
              <a:spcBef>
                <a:spcPts val="1000"/>
              </a:spcBef>
              <a:spcAft>
                <a:spcPts val="0"/>
              </a:spcAft>
              <a:buSzPts val="1600"/>
              <a:buNone/>
              <a:defRPr sz="1600" b="1"/>
            </a:lvl9pPr>
          </a:lstStyle>
          <a:p>
            <a:endParaRPr/>
          </a:p>
        </p:txBody>
      </p:sp>
      <p:sp>
        <p:nvSpPr>
          <p:cNvPr id="49" name="Google Shape;49;p13"/>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3"/>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3"/>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52" name="Google Shape;52;p13"/>
          <p:cNvSpPr txBox="1">
            <a:spLocks noGrp="1"/>
          </p:cNvSpPr>
          <p:nvPr>
            <p:ph type="title"/>
          </p:nvPr>
        </p:nvSpPr>
        <p:spPr>
          <a:xfrm>
            <a:off x="1606045" y="964692"/>
            <a:ext cx="5937755" cy="1188720"/>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53"/>
        <p:cNvGrpSpPr/>
        <p:nvPr/>
      </p:nvGrpSpPr>
      <p:grpSpPr>
        <a:xfrm>
          <a:off x="0" y="0"/>
          <a:ext cx="0" cy="0"/>
          <a:chOff x="0" y="0"/>
          <a:chExt cx="0" cy="0"/>
        </a:xfrm>
      </p:grpSpPr>
      <p:sp>
        <p:nvSpPr>
          <p:cNvPr id="54" name="Google Shape;54;p14"/>
          <p:cNvSpPr txBox="1">
            <a:spLocks noGrp="1"/>
          </p:cNvSpPr>
          <p:nvPr>
            <p:ph type="title"/>
          </p:nvPr>
        </p:nvSpPr>
        <p:spPr>
          <a:xfrm>
            <a:off x="1606045" y="964692"/>
            <a:ext cx="5937755" cy="1188720"/>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4"/>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4"/>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4"/>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58"/>
        <p:cNvGrpSpPr/>
        <p:nvPr/>
      </p:nvGrpSpPr>
      <p:grpSpPr>
        <a:xfrm>
          <a:off x="0" y="0"/>
          <a:ext cx="0" cy="0"/>
          <a:chOff x="0" y="0"/>
          <a:chExt cx="0" cy="0"/>
        </a:xfrm>
      </p:grpSpPr>
      <p:sp>
        <p:nvSpPr>
          <p:cNvPr id="59" name="Google Shape;59;p15"/>
          <p:cNvSpPr/>
          <p:nvPr/>
        </p:nvSpPr>
        <p:spPr>
          <a:xfrm>
            <a:off x="0" y="0"/>
            <a:ext cx="4572000"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5"/>
          <p:cNvSpPr txBox="1">
            <a:spLocks noGrp="1"/>
          </p:cNvSpPr>
          <p:nvPr>
            <p:ph type="title"/>
          </p:nvPr>
        </p:nvSpPr>
        <p:spPr>
          <a:xfrm>
            <a:off x="640703" y="2243829"/>
            <a:ext cx="3290594" cy="1141497"/>
          </a:xfrm>
          <a:prstGeom prst="rect">
            <a:avLst/>
          </a:prstGeom>
          <a:solidFill>
            <a:srgbClr val="FFFFFF"/>
          </a:solidFill>
          <a:ln w="9525" cap="flat" cmpd="sng">
            <a:solidFill>
              <a:srgbClr val="404040"/>
            </a:solidFill>
            <a:prstDash val="solid"/>
            <a:round/>
            <a:headEnd type="none" w="sm" len="sm"/>
            <a:tailEnd type="none" w="sm" len="sm"/>
          </a:ln>
        </p:spPr>
        <p:txBody>
          <a:bodyPr spcFirstLastPara="1" wrap="square" lIns="182875" tIns="182875" rIns="182875" bIns="182875" anchor="ctr" anchorCtr="1">
            <a:normAutofit/>
          </a:bodyPr>
          <a:lstStyle>
            <a:lvl1pPr lvl="0" algn="ctr">
              <a:lnSpc>
                <a:spcPct val="90000"/>
              </a:lnSpc>
              <a:spcBef>
                <a:spcPts val="0"/>
              </a:spcBef>
              <a:spcAft>
                <a:spcPts val="0"/>
              </a:spcAft>
              <a:buClr>
                <a:srgbClr val="262626"/>
              </a:buClr>
              <a:buSzPts val="2100"/>
              <a:buFont typeface="Gill Sans"/>
              <a:buNone/>
              <a:defRPr sz="21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15"/>
          <p:cNvSpPr txBox="1">
            <a:spLocks noGrp="1"/>
          </p:cNvSpPr>
          <p:nvPr>
            <p:ph type="body" idx="1"/>
          </p:nvPr>
        </p:nvSpPr>
        <p:spPr>
          <a:xfrm>
            <a:off x="5052060" y="804672"/>
            <a:ext cx="3611880" cy="5248656"/>
          </a:xfrm>
          <a:prstGeom prst="rect">
            <a:avLst/>
          </a:prstGeom>
          <a:noFill/>
          <a:ln>
            <a:noFill/>
          </a:ln>
        </p:spPr>
        <p:txBody>
          <a:bodyPr spcFirstLastPara="1" wrap="square" lIns="91425" tIns="45700" rIns="91425" bIns="45700" anchor="t" anchorCtr="0">
            <a:normAutofit/>
          </a:bodyPr>
          <a:lstStyle>
            <a:lvl1pPr marL="457200" lvl="0" indent="-349250" algn="l">
              <a:lnSpc>
                <a:spcPct val="100000"/>
              </a:lnSpc>
              <a:spcBef>
                <a:spcPts val="1000"/>
              </a:spcBef>
              <a:spcAft>
                <a:spcPts val="0"/>
              </a:spcAft>
              <a:buSzPts val="1900"/>
              <a:buChar char="•"/>
              <a:defRPr sz="1900">
                <a:solidFill>
                  <a:schemeClr val="dk1"/>
                </a:solidFill>
              </a:defRPr>
            </a:lvl1pPr>
            <a:lvl2pPr marL="914400" lvl="1" indent="-330200" algn="l">
              <a:lnSpc>
                <a:spcPct val="100000"/>
              </a:lnSpc>
              <a:spcBef>
                <a:spcPts val="1000"/>
              </a:spcBef>
              <a:spcAft>
                <a:spcPts val="0"/>
              </a:spcAft>
              <a:buSzPts val="1600"/>
              <a:buChar char="•"/>
              <a:defRPr sz="1600">
                <a:solidFill>
                  <a:schemeClr val="dk1"/>
                </a:solidFill>
              </a:defRPr>
            </a:lvl2pPr>
            <a:lvl3pPr marL="1371600" lvl="2" indent="-330200" algn="l">
              <a:lnSpc>
                <a:spcPct val="100000"/>
              </a:lnSpc>
              <a:spcBef>
                <a:spcPts val="1000"/>
              </a:spcBef>
              <a:spcAft>
                <a:spcPts val="0"/>
              </a:spcAft>
              <a:buSzPts val="1600"/>
              <a:buChar char="•"/>
              <a:defRPr sz="1600">
                <a:solidFill>
                  <a:schemeClr val="dk1"/>
                </a:solidFill>
              </a:defRPr>
            </a:lvl3pPr>
            <a:lvl4pPr marL="1828800" lvl="3" indent="-330200" algn="l">
              <a:lnSpc>
                <a:spcPct val="100000"/>
              </a:lnSpc>
              <a:spcBef>
                <a:spcPts val="1000"/>
              </a:spcBef>
              <a:spcAft>
                <a:spcPts val="0"/>
              </a:spcAft>
              <a:buSzPts val="1600"/>
              <a:buChar char="•"/>
              <a:defRPr sz="1600">
                <a:solidFill>
                  <a:schemeClr val="dk1"/>
                </a:solidFill>
              </a:defRPr>
            </a:lvl4pPr>
            <a:lvl5pPr marL="2286000" lvl="4" indent="-330200" algn="l">
              <a:lnSpc>
                <a:spcPct val="100000"/>
              </a:lnSpc>
              <a:spcBef>
                <a:spcPts val="1000"/>
              </a:spcBef>
              <a:spcAft>
                <a:spcPts val="0"/>
              </a:spcAft>
              <a:buSzPts val="1600"/>
              <a:buChar char="•"/>
              <a:defRPr sz="1600">
                <a:solidFill>
                  <a:schemeClr val="dk1"/>
                </a:solidFill>
              </a:defRPr>
            </a:lvl5pPr>
            <a:lvl6pPr marL="2743200" lvl="5" indent="-330200" algn="l">
              <a:lnSpc>
                <a:spcPct val="100000"/>
              </a:lnSpc>
              <a:spcBef>
                <a:spcPts val="1000"/>
              </a:spcBef>
              <a:spcAft>
                <a:spcPts val="0"/>
              </a:spcAft>
              <a:buSzPts val="1600"/>
              <a:buChar char="•"/>
              <a:defRPr sz="1600"/>
            </a:lvl6pPr>
            <a:lvl7pPr marL="3200400" lvl="6" indent="-330200" algn="l">
              <a:lnSpc>
                <a:spcPct val="100000"/>
              </a:lnSpc>
              <a:spcBef>
                <a:spcPts val="1000"/>
              </a:spcBef>
              <a:spcAft>
                <a:spcPts val="0"/>
              </a:spcAft>
              <a:buSzPts val="1600"/>
              <a:buChar char="•"/>
              <a:defRPr sz="1600"/>
            </a:lvl7pPr>
            <a:lvl8pPr marL="3657600" lvl="7" indent="-330200" algn="l">
              <a:lnSpc>
                <a:spcPct val="100000"/>
              </a:lnSpc>
              <a:spcBef>
                <a:spcPts val="1000"/>
              </a:spcBef>
              <a:spcAft>
                <a:spcPts val="0"/>
              </a:spcAft>
              <a:buSzPts val="1600"/>
              <a:buChar char="•"/>
              <a:defRPr sz="1600"/>
            </a:lvl8pPr>
            <a:lvl9pPr marL="4114800" lvl="8" indent="-330200" algn="l">
              <a:lnSpc>
                <a:spcPct val="100000"/>
              </a:lnSpc>
              <a:spcBef>
                <a:spcPts val="1000"/>
              </a:spcBef>
              <a:spcAft>
                <a:spcPts val="0"/>
              </a:spcAft>
              <a:buSzPts val="1600"/>
              <a:buChar char="•"/>
              <a:defRPr sz="1600"/>
            </a:lvl9pPr>
          </a:lstStyle>
          <a:p>
            <a:endParaRPr/>
          </a:p>
        </p:txBody>
      </p:sp>
      <p:sp>
        <p:nvSpPr>
          <p:cNvPr id="62" name="Google Shape;62;p15"/>
          <p:cNvSpPr txBox="1">
            <a:spLocks noGrp="1"/>
          </p:cNvSpPr>
          <p:nvPr>
            <p:ph type="body" idx="2"/>
          </p:nvPr>
        </p:nvSpPr>
        <p:spPr>
          <a:xfrm>
            <a:off x="862965" y="3549918"/>
            <a:ext cx="2846070" cy="2194036"/>
          </a:xfrm>
          <a:prstGeom prst="rect">
            <a:avLst/>
          </a:prstGeom>
          <a:noFill/>
          <a:ln>
            <a:noFill/>
          </a:ln>
        </p:spPr>
        <p:txBody>
          <a:bodyPr spcFirstLastPara="1" wrap="square" lIns="91425" tIns="45700" rIns="91425" bIns="45700" anchor="t" anchorCtr="1">
            <a:normAutofit/>
          </a:bodyPr>
          <a:lstStyle>
            <a:lvl1pPr marL="457200" lvl="0" indent="-228600" algn="ctr">
              <a:lnSpc>
                <a:spcPct val="100000"/>
              </a:lnSpc>
              <a:spcBef>
                <a:spcPts val="1000"/>
              </a:spcBef>
              <a:spcAft>
                <a:spcPts val="0"/>
              </a:spcAft>
              <a:buSzPts val="1500"/>
              <a:buNone/>
              <a:defRPr sz="1500">
                <a:solidFill>
                  <a:srgbClr val="FFFFFF"/>
                </a:solidFill>
              </a:defRPr>
            </a:lvl1pPr>
            <a:lvl2pPr marL="914400" lvl="1" indent="-228600" algn="l">
              <a:lnSpc>
                <a:spcPct val="100000"/>
              </a:lnSpc>
              <a:spcBef>
                <a:spcPts val="1000"/>
              </a:spcBef>
              <a:spcAft>
                <a:spcPts val="0"/>
              </a:spcAft>
              <a:buSzPts val="1400"/>
              <a:buNone/>
              <a:defRPr sz="1400"/>
            </a:lvl2pPr>
            <a:lvl3pPr marL="1371600" lvl="2" indent="-228600" algn="l">
              <a:lnSpc>
                <a:spcPct val="100000"/>
              </a:lnSpc>
              <a:spcBef>
                <a:spcPts val="1000"/>
              </a:spcBef>
              <a:spcAft>
                <a:spcPts val="0"/>
              </a:spcAft>
              <a:buSzPts val="1200"/>
              <a:buNone/>
              <a:defRPr sz="1200"/>
            </a:lvl3pPr>
            <a:lvl4pPr marL="1828800" lvl="3" indent="-228600" algn="l">
              <a:lnSpc>
                <a:spcPct val="100000"/>
              </a:lnSpc>
              <a:spcBef>
                <a:spcPts val="1000"/>
              </a:spcBef>
              <a:spcAft>
                <a:spcPts val="0"/>
              </a:spcAft>
              <a:buSzPts val="1000"/>
              <a:buNone/>
              <a:defRPr sz="1000"/>
            </a:lvl4pPr>
            <a:lvl5pPr marL="2286000" lvl="4" indent="-228600" algn="l">
              <a:lnSpc>
                <a:spcPct val="100000"/>
              </a:lnSpc>
              <a:spcBef>
                <a:spcPts val="1000"/>
              </a:spcBef>
              <a:spcAft>
                <a:spcPts val="0"/>
              </a:spcAft>
              <a:buSzPts val="1000"/>
              <a:buNone/>
              <a:defRPr sz="1000"/>
            </a:lvl5pPr>
            <a:lvl6pPr marL="2743200" lvl="5" indent="-228600" algn="l">
              <a:lnSpc>
                <a:spcPct val="100000"/>
              </a:lnSpc>
              <a:spcBef>
                <a:spcPts val="1000"/>
              </a:spcBef>
              <a:spcAft>
                <a:spcPts val="0"/>
              </a:spcAft>
              <a:buSzPts val="1000"/>
              <a:buNone/>
              <a:defRPr sz="1000"/>
            </a:lvl6pPr>
            <a:lvl7pPr marL="3200400" lvl="6" indent="-228600" algn="l">
              <a:lnSpc>
                <a:spcPct val="100000"/>
              </a:lnSpc>
              <a:spcBef>
                <a:spcPts val="1000"/>
              </a:spcBef>
              <a:spcAft>
                <a:spcPts val="0"/>
              </a:spcAft>
              <a:buSzPts val="1000"/>
              <a:buNone/>
              <a:defRPr sz="1000"/>
            </a:lvl7pPr>
            <a:lvl8pPr marL="3657600" lvl="7" indent="-228600" algn="l">
              <a:lnSpc>
                <a:spcPct val="100000"/>
              </a:lnSpc>
              <a:spcBef>
                <a:spcPts val="1000"/>
              </a:spcBef>
              <a:spcAft>
                <a:spcPts val="0"/>
              </a:spcAft>
              <a:buSzPts val="1000"/>
              <a:buNone/>
              <a:defRPr sz="1000"/>
            </a:lvl8pPr>
            <a:lvl9pPr marL="4114800" lvl="8" indent="-228600" algn="l">
              <a:lnSpc>
                <a:spcPct val="100000"/>
              </a:lnSpc>
              <a:spcBef>
                <a:spcPts val="1000"/>
              </a:spcBef>
              <a:spcAft>
                <a:spcPts val="0"/>
              </a:spcAft>
              <a:buSzPts val="1000"/>
              <a:buNone/>
              <a:defRPr sz="1000"/>
            </a:lvl9pPr>
          </a:lstStyle>
          <a:p>
            <a:endParaRPr/>
          </a:p>
        </p:txBody>
      </p:sp>
      <p:sp>
        <p:nvSpPr>
          <p:cNvPr id="63" name="Google Shape;63;p15"/>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5"/>
          <p:cNvSpPr txBox="1">
            <a:spLocks noGrp="1"/>
          </p:cNvSpPr>
          <p:nvPr>
            <p:ph type="ftr" idx="11"/>
          </p:nvPr>
        </p:nvSpPr>
        <p:spPr>
          <a:xfrm>
            <a:off x="640703" y="6236208"/>
            <a:ext cx="3806398" cy="32004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5"/>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66"/>
        <p:cNvGrpSpPr/>
        <p:nvPr/>
      </p:nvGrpSpPr>
      <p:grpSpPr>
        <a:xfrm>
          <a:off x="0" y="0"/>
          <a:ext cx="0" cy="0"/>
          <a:chOff x="0" y="0"/>
          <a:chExt cx="0" cy="0"/>
        </a:xfrm>
      </p:grpSpPr>
      <p:sp>
        <p:nvSpPr>
          <p:cNvPr id="67" name="Google Shape;67;p16"/>
          <p:cNvSpPr/>
          <p:nvPr/>
        </p:nvSpPr>
        <p:spPr>
          <a:xfrm>
            <a:off x="0" y="0"/>
            <a:ext cx="4572000"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6"/>
          <p:cNvSpPr txBox="1">
            <a:spLocks noGrp="1"/>
          </p:cNvSpPr>
          <p:nvPr>
            <p:ph type="title"/>
          </p:nvPr>
        </p:nvSpPr>
        <p:spPr>
          <a:xfrm>
            <a:off x="640080" y="2243828"/>
            <a:ext cx="3291840" cy="1143000"/>
          </a:xfrm>
          <a:prstGeom prst="rect">
            <a:avLst/>
          </a:prstGeom>
          <a:solidFill>
            <a:srgbClr val="FFFFFF"/>
          </a:solidFill>
          <a:ln w="9525" cap="flat" cmpd="sng">
            <a:solidFill>
              <a:srgbClr val="262626"/>
            </a:solidFill>
            <a:prstDash val="solid"/>
            <a:round/>
            <a:headEnd type="none" w="sm" len="sm"/>
            <a:tailEnd type="none" w="sm" len="sm"/>
          </a:ln>
        </p:spPr>
        <p:txBody>
          <a:bodyPr spcFirstLastPara="1" wrap="square" lIns="182875" tIns="182875" rIns="182875" bIns="182875" anchor="ctr" anchorCtr="1">
            <a:noAutofit/>
          </a:bodyPr>
          <a:lstStyle>
            <a:lvl1pPr lvl="0" algn="ctr">
              <a:lnSpc>
                <a:spcPct val="90000"/>
              </a:lnSpc>
              <a:spcBef>
                <a:spcPts val="0"/>
              </a:spcBef>
              <a:spcAft>
                <a:spcPts val="0"/>
              </a:spcAft>
              <a:buClr>
                <a:srgbClr val="262626"/>
              </a:buClr>
              <a:buSzPts val="2100"/>
              <a:buFont typeface="Gill Sans"/>
              <a:buNone/>
              <a:defRPr sz="21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6"/>
          <p:cNvSpPr>
            <a:spLocks noGrp="1"/>
          </p:cNvSpPr>
          <p:nvPr>
            <p:ph type="pic" idx="2"/>
          </p:nvPr>
        </p:nvSpPr>
        <p:spPr>
          <a:xfrm>
            <a:off x="4572000" y="0"/>
            <a:ext cx="4576573" cy="6858000"/>
          </a:xfrm>
          <a:prstGeom prst="rect">
            <a:avLst/>
          </a:prstGeom>
          <a:solidFill>
            <a:schemeClr val="lt1"/>
          </a:solidFill>
          <a:ln>
            <a:noFill/>
          </a:ln>
        </p:spPr>
      </p:sp>
      <p:sp>
        <p:nvSpPr>
          <p:cNvPr id="70" name="Google Shape;70;p16"/>
          <p:cNvSpPr txBox="1">
            <a:spLocks noGrp="1"/>
          </p:cNvSpPr>
          <p:nvPr>
            <p:ph type="body" idx="1"/>
          </p:nvPr>
        </p:nvSpPr>
        <p:spPr>
          <a:xfrm>
            <a:off x="862965" y="3549919"/>
            <a:ext cx="2846070" cy="2194037"/>
          </a:xfrm>
          <a:prstGeom prst="rect">
            <a:avLst/>
          </a:prstGeom>
          <a:noFill/>
          <a:ln>
            <a:noFill/>
          </a:ln>
        </p:spPr>
        <p:txBody>
          <a:bodyPr spcFirstLastPara="1" wrap="square" lIns="91425" tIns="45700" rIns="91425" bIns="45700" anchor="t" anchorCtr="1">
            <a:normAutofit/>
          </a:bodyPr>
          <a:lstStyle>
            <a:lvl1pPr marL="457200" lvl="0" indent="-228600" algn="ctr">
              <a:lnSpc>
                <a:spcPct val="100000"/>
              </a:lnSpc>
              <a:spcBef>
                <a:spcPts val="1000"/>
              </a:spcBef>
              <a:spcAft>
                <a:spcPts val="0"/>
              </a:spcAft>
              <a:buSzPts val="1500"/>
              <a:buNone/>
              <a:defRPr sz="1500">
                <a:solidFill>
                  <a:srgbClr val="FFFFFF"/>
                </a:solidFill>
              </a:defRPr>
            </a:lvl1pPr>
            <a:lvl2pPr marL="914400" lvl="1" indent="-228600" algn="l">
              <a:lnSpc>
                <a:spcPct val="100000"/>
              </a:lnSpc>
              <a:spcBef>
                <a:spcPts val="1000"/>
              </a:spcBef>
              <a:spcAft>
                <a:spcPts val="0"/>
              </a:spcAft>
              <a:buSzPts val="1400"/>
              <a:buNone/>
              <a:defRPr sz="1400"/>
            </a:lvl2pPr>
            <a:lvl3pPr marL="1371600" lvl="2" indent="-228600" algn="l">
              <a:lnSpc>
                <a:spcPct val="100000"/>
              </a:lnSpc>
              <a:spcBef>
                <a:spcPts val="1000"/>
              </a:spcBef>
              <a:spcAft>
                <a:spcPts val="0"/>
              </a:spcAft>
              <a:buSzPts val="1200"/>
              <a:buNone/>
              <a:defRPr sz="1200"/>
            </a:lvl3pPr>
            <a:lvl4pPr marL="1828800" lvl="3" indent="-228600" algn="l">
              <a:lnSpc>
                <a:spcPct val="100000"/>
              </a:lnSpc>
              <a:spcBef>
                <a:spcPts val="1000"/>
              </a:spcBef>
              <a:spcAft>
                <a:spcPts val="0"/>
              </a:spcAft>
              <a:buSzPts val="1000"/>
              <a:buNone/>
              <a:defRPr sz="1000"/>
            </a:lvl4pPr>
            <a:lvl5pPr marL="2286000" lvl="4" indent="-228600" algn="l">
              <a:lnSpc>
                <a:spcPct val="100000"/>
              </a:lnSpc>
              <a:spcBef>
                <a:spcPts val="1000"/>
              </a:spcBef>
              <a:spcAft>
                <a:spcPts val="0"/>
              </a:spcAft>
              <a:buSzPts val="1000"/>
              <a:buNone/>
              <a:defRPr sz="1000"/>
            </a:lvl5pPr>
            <a:lvl6pPr marL="2743200" lvl="5" indent="-228600" algn="l">
              <a:lnSpc>
                <a:spcPct val="100000"/>
              </a:lnSpc>
              <a:spcBef>
                <a:spcPts val="1000"/>
              </a:spcBef>
              <a:spcAft>
                <a:spcPts val="0"/>
              </a:spcAft>
              <a:buSzPts val="1000"/>
              <a:buNone/>
              <a:defRPr sz="1000"/>
            </a:lvl6pPr>
            <a:lvl7pPr marL="3200400" lvl="6" indent="-228600" algn="l">
              <a:lnSpc>
                <a:spcPct val="100000"/>
              </a:lnSpc>
              <a:spcBef>
                <a:spcPts val="1000"/>
              </a:spcBef>
              <a:spcAft>
                <a:spcPts val="0"/>
              </a:spcAft>
              <a:buSzPts val="1000"/>
              <a:buNone/>
              <a:defRPr sz="1000"/>
            </a:lvl7pPr>
            <a:lvl8pPr marL="3657600" lvl="7" indent="-228600" algn="l">
              <a:lnSpc>
                <a:spcPct val="100000"/>
              </a:lnSpc>
              <a:spcBef>
                <a:spcPts val="1000"/>
              </a:spcBef>
              <a:spcAft>
                <a:spcPts val="0"/>
              </a:spcAft>
              <a:buSzPts val="1000"/>
              <a:buNone/>
              <a:defRPr sz="1000"/>
            </a:lvl8pPr>
            <a:lvl9pPr marL="4114800" lvl="8" indent="-228600" algn="l">
              <a:lnSpc>
                <a:spcPct val="100000"/>
              </a:lnSpc>
              <a:spcBef>
                <a:spcPts val="1000"/>
              </a:spcBef>
              <a:spcAft>
                <a:spcPts val="0"/>
              </a:spcAft>
              <a:buSzPts val="1000"/>
              <a:buNone/>
              <a:defRPr sz="1000"/>
            </a:lvl9pPr>
          </a:lstStyle>
          <a:p>
            <a:endParaRPr/>
          </a:p>
        </p:txBody>
      </p:sp>
      <p:sp>
        <p:nvSpPr>
          <p:cNvPr id="71" name="Google Shape;71;p16"/>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6"/>
          <p:cNvSpPr txBox="1">
            <a:spLocks noGrp="1"/>
          </p:cNvSpPr>
          <p:nvPr>
            <p:ph type="ftr" idx="11"/>
          </p:nvPr>
        </p:nvSpPr>
        <p:spPr>
          <a:xfrm>
            <a:off x="640080" y="6236208"/>
            <a:ext cx="3803904" cy="32004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6"/>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
          <p:cNvSpPr txBox="1">
            <a:spLocks noGrp="1"/>
          </p:cNvSpPr>
          <p:nvPr>
            <p:ph type="title"/>
          </p:nvPr>
        </p:nvSpPr>
        <p:spPr>
          <a:xfrm>
            <a:off x="1606045" y="964692"/>
            <a:ext cx="5937755" cy="1188720"/>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lvl1pPr marR="0" lvl="0" algn="ctr" rtl="0">
              <a:lnSpc>
                <a:spcPct val="90000"/>
              </a:lnSpc>
              <a:spcBef>
                <a:spcPts val="0"/>
              </a:spcBef>
              <a:spcAft>
                <a:spcPts val="0"/>
              </a:spcAft>
              <a:buClr>
                <a:srgbClr val="262626"/>
              </a:buClr>
              <a:buSzPts val="2600"/>
              <a:buFont typeface="Gill Sans"/>
              <a:buNone/>
              <a:defRPr sz="2600" b="0" i="0" u="none" strike="noStrike" cap="none">
                <a:solidFill>
                  <a:srgbClr val="262626"/>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
          <p:cNvSpPr txBox="1">
            <a:spLocks noGrp="1"/>
          </p:cNvSpPr>
          <p:nvPr>
            <p:ph type="body" idx="1"/>
          </p:nvPr>
        </p:nvSpPr>
        <p:spPr>
          <a:xfrm>
            <a:off x="1606045" y="2638045"/>
            <a:ext cx="5937755" cy="3101983"/>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00000"/>
              </a:lnSpc>
              <a:spcBef>
                <a:spcPts val="1000"/>
              </a:spcBef>
              <a:spcAft>
                <a:spcPts val="0"/>
              </a:spcAft>
              <a:buClr>
                <a:schemeClr val="accent2"/>
              </a:buClr>
              <a:buSzPts val="1800"/>
              <a:buFont typeface="Arial"/>
              <a:buChar char="•"/>
              <a:defRPr sz="1800" b="0" i="0" u="none" strike="noStrike" cap="none">
                <a:solidFill>
                  <a:srgbClr val="262626"/>
                </a:solidFill>
                <a:latin typeface="Gill Sans"/>
                <a:ea typeface="Gill Sans"/>
                <a:cs typeface="Gill Sans"/>
                <a:sym typeface="Gill Sans"/>
              </a:defRPr>
            </a:lvl1pPr>
            <a:lvl2pPr marL="914400" marR="0" lvl="1"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2pPr>
            <a:lvl3pPr marL="1371600" marR="0" lvl="2"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3pPr>
            <a:lvl4pPr marL="1828800" marR="0" lvl="3"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4pPr>
            <a:lvl5pPr marL="2286000" marR="0" lvl="4"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5pPr>
            <a:lvl6pPr marL="2743200" marR="0" lvl="5"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6pPr>
            <a:lvl7pPr marL="3200400" marR="0" lvl="6"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7pPr>
            <a:lvl8pPr marL="3657600" marR="0" lvl="7"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8pPr>
            <a:lvl9pPr marL="4114800" marR="0" lvl="8"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9pPr>
          </a:lstStyle>
          <a:p>
            <a:endParaRPr/>
          </a:p>
        </p:txBody>
      </p:sp>
      <p:sp>
        <p:nvSpPr>
          <p:cNvPr id="12" name="Google Shape;12;p7"/>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dk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3" name="Google Shape;13;p7"/>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dk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4" name="Google Shape;14;p7"/>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marR="0" lvl="0" indent="0" algn="ctr" rtl="0">
              <a:spcBef>
                <a:spcPts val="0"/>
              </a:spcBef>
              <a:buNone/>
              <a:defRPr sz="1100" b="0" i="0" u="none" strike="noStrike" cap="none">
                <a:solidFill>
                  <a:srgbClr val="FFFFFF"/>
                </a:solidFill>
                <a:latin typeface="Gill Sans"/>
                <a:ea typeface="Gill Sans"/>
                <a:cs typeface="Gill Sans"/>
                <a:sym typeface="Gill Sans"/>
              </a:defRPr>
            </a:lvl1pPr>
            <a:lvl2pPr marL="0" marR="0" lvl="1" indent="0" algn="ctr" rtl="0">
              <a:spcBef>
                <a:spcPts val="0"/>
              </a:spcBef>
              <a:buNone/>
              <a:defRPr sz="1100" b="0" i="0" u="none" strike="noStrike" cap="none">
                <a:solidFill>
                  <a:srgbClr val="FFFFFF"/>
                </a:solidFill>
                <a:latin typeface="Gill Sans"/>
                <a:ea typeface="Gill Sans"/>
                <a:cs typeface="Gill Sans"/>
                <a:sym typeface="Gill Sans"/>
              </a:defRPr>
            </a:lvl2pPr>
            <a:lvl3pPr marL="0" marR="0" lvl="2" indent="0" algn="ctr" rtl="0">
              <a:spcBef>
                <a:spcPts val="0"/>
              </a:spcBef>
              <a:buNone/>
              <a:defRPr sz="1100" b="0" i="0" u="none" strike="noStrike" cap="none">
                <a:solidFill>
                  <a:srgbClr val="FFFFFF"/>
                </a:solidFill>
                <a:latin typeface="Gill Sans"/>
                <a:ea typeface="Gill Sans"/>
                <a:cs typeface="Gill Sans"/>
                <a:sym typeface="Gill Sans"/>
              </a:defRPr>
            </a:lvl3pPr>
            <a:lvl4pPr marL="0" marR="0" lvl="3" indent="0" algn="ctr" rtl="0">
              <a:spcBef>
                <a:spcPts val="0"/>
              </a:spcBef>
              <a:buNone/>
              <a:defRPr sz="1100" b="0" i="0" u="none" strike="noStrike" cap="none">
                <a:solidFill>
                  <a:srgbClr val="FFFFFF"/>
                </a:solidFill>
                <a:latin typeface="Gill Sans"/>
                <a:ea typeface="Gill Sans"/>
                <a:cs typeface="Gill Sans"/>
                <a:sym typeface="Gill Sans"/>
              </a:defRPr>
            </a:lvl4pPr>
            <a:lvl5pPr marL="0" marR="0" lvl="4" indent="0" algn="ctr" rtl="0">
              <a:spcBef>
                <a:spcPts val="0"/>
              </a:spcBef>
              <a:buNone/>
              <a:defRPr sz="1100" b="0" i="0" u="none" strike="noStrike" cap="none">
                <a:solidFill>
                  <a:srgbClr val="FFFFFF"/>
                </a:solidFill>
                <a:latin typeface="Gill Sans"/>
                <a:ea typeface="Gill Sans"/>
                <a:cs typeface="Gill Sans"/>
                <a:sym typeface="Gill Sans"/>
              </a:defRPr>
            </a:lvl5pPr>
            <a:lvl6pPr marL="0" marR="0" lvl="5" indent="0" algn="ctr" rtl="0">
              <a:spcBef>
                <a:spcPts val="0"/>
              </a:spcBef>
              <a:buNone/>
              <a:defRPr sz="1100" b="0" i="0" u="none" strike="noStrike" cap="none">
                <a:solidFill>
                  <a:srgbClr val="FFFFFF"/>
                </a:solidFill>
                <a:latin typeface="Gill Sans"/>
                <a:ea typeface="Gill Sans"/>
                <a:cs typeface="Gill Sans"/>
                <a:sym typeface="Gill Sans"/>
              </a:defRPr>
            </a:lvl6pPr>
            <a:lvl7pPr marL="0" marR="0" lvl="6" indent="0" algn="ctr" rtl="0">
              <a:spcBef>
                <a:spcPts val="0"/>
              </a:spcBef>
              <a:buNone/>
              <a:defRPr sz="1100" b="0" i="0" u="none" strike="noStrike" cap="none">
                <a:solidFill>
                  <a:srgbClr val="FFFFFF"/>
                </a:solidFill>
                <a:latin typeface="Gill Sans"/>
                <a:ea typeface="Gill Sans"/>
                <a:cs typeface="Gill Sans"/>
                <a:sym typeface="Gill Sans"/>
              </a:defRPr>
            </a:lvl7pPr>
            <a:lvl8pPr marL="0" marR="0" lvl="7" indent="0" algn="ctr" rtl="0">
              <a:spcBef>
                <a:spcPts val="0"/>
              </a:spcBef>
              <a:buNone/>
              <a:defRPr sz="1100" b="0" i="0" u="none" strike="noStrike" cap="none">
                <a:solidFill>
                  <a:srgbClr val="FFFFFF"/>
                </a:solidFill>
                <a:latin typeface="Gill Sans"/>
                <a:ea typeface="Gill Sans"/>
                <a:cs typeface="Gill Sans"/>
                <a:sym typeface="Gill Sans"/>
              </a:defRPr>
            </a:lvl8pPr>
            <a:lvl9pPr marL="0" marR="0" lvl="8" indent="0" algn="ctr" rtl="0">
              <a:spcBef>
                <a:spcPts val="0"/>
              </a:spcBef>
              <a:buNone/>
              <a:defRPr sz="1100"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murrayhillumc@gmail.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4.jp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hyperlink" Target="mailto:murrayhillumc@gmail.com" TargetMode="External"/><Relationship Id="rId10" Type="http://schemas.openxmlformats.org/officeDocument/2006/relationships/image" Target="../media/image10.jpg"/><Relationship Id="rId4" Type="http://schemas.openxmlformats.org/officeDocument/2006/relationships/image" Target="../media/image5.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png"/><Relationship Id="rId7"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10" Type="http://schemas.openxmlformats.org/officeDocument/2006/relationships/image" Target="../media/image18.jpg"/><Relationship Id="rId4" Type="http://schemas.openxmlformats.org/officeDocument/2006/relationships/image" Target="../media/image12.png"/><Relationship Id="rId9" Type="http://schemas.openxmlformats.org/officeDocument/2006/relationships/image" Target="../media/image17.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89"/>
        <p:cNvGrpSpPr/>
        <p:nvPr/>
      </p:nvGrpSpPr>
      <p:grpSpPr>
        <a:xfrm>
          <a:off x="0" y="0"/>
          <a:ext cx="0" cy="0"/>
          <a:chOff x="0" y="0"/>
          <a:chExt cx="0" cy="0"/>
        </a:xfrm>
      </p:grpSpPr>
      <p:sp>
        <p:nvSpPr>
          <p:cNvPr id="90" name="Google Shape;90;p1"/>
          <p:cNvSpPr txBox="1">
            <a:spLocks noGrp="1"/>
          </p:cNvSpPr>
          <p:nvPr>
            <p:ph type="ctrTitle"/>
          </p:nvPr>
        </p:nvSpPr>
        <p:spPr>
          <a:xfrm>
            <a:off x="5067299" y="488568"/>
            <a:ext cx="3981451" cy="2032415"/>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74300" tIns="182875" rIns="274300" bIns="182875" anchor="ctr" anchorCtr="1">
            <a:normAutofit/>
          </a:bodyPr>
          <a:lstStyle/>
          <a:p>
            <a:pPr marL="0" lvl="0" indent="0" algn="ctr" rtl="0">
              <a:lnSpc>
                <a:spcPct val="90000"/>
              </a:lnSpc>
              <a:spcBef>
                <a:spcPts val="0"/>
              </a:spcBef>
              <a:spcAft>
                <a:spcPts val="0"/>
              </a:spcAft>
              <a:buClr>
                <a:srgbClr val="262626"/>
              </a:buClr>
              <a:buSzPts val="2000"/>
              <a:buFont typeface="Century Gothic"/>
              <a:buNone/>
            </a:pPr>
            <a:r>
              <a:rPr lang="en-US" sz="2000" b="1" dirty="0">
                <a:latin typeface="Century Gothic"/>
                <a:ea typeface="Century Gothic"/>
                <a:cs typeface="Century Gothic"/>
                <a:sym typeface="Century Gothic"/>
              </a:rPr>
              <a:t>APRIL 2026</a:t>
            </a:r>
            <a:br>
              <a:rPr lang="en-US" sz="2000" b="1" dirty="0">
                <a:latin typeface="Century Gothic"/>
                <a:ea typeface="Century Gothic"/>
                <a:cs typeface="Century Gothic"/>
                <a:sym typeface="Century Gothic"/>
              </a:rPr>
            </a:br>
            <a:r>
              <a:rPr lang="en-US" sz="2000" b="1" dirty="0">
                <a:latin typeface="Century Gothic"/>
                <a:ea typeface="Century Gothic"/>
                <a:cs typeface="Century Gothic"/>
                <a:sym typeface="Century Gothic"/>
              </a:rPr>
              <a:t>NEWSLETTER</a:t>
            </a:r>
            <a:br>
              <a:rPr lang="en-US" sz="2000" b="1" dirty="0">
                <a:latin typeface="Century Gothic"/>
                <a:ea typeface="Century Gothic"/>
                <a:cs typeface="Century Gothic"/>
                <a:sym typeface="Century Gothic"/>
              </a:rPr>
            </a:br>
            <a:br>
              <a:rPr lang="en-US" sz="2000" dirty="0">
                <a:latin typeface="Century Gothic"/>
                <a:ea typeface="Century Gothic"/>
                <a:cs typeface="Century Gothic"/>
                <a:sym typeface="Century Gothic"/>
              </a:rPr>
            </a:br>
            <a:endParaRPr sz="2000" dirty="0">
              <a:latin typeface="Century Gothic"/>
              <a:ea typeface="Century Gothic"/>
              <a:cs typeface="Century Gothic"/>
              <a:sym typeface="Century Gothic"/>
            </a:endParaRPr>
          </a:p>
        </p:txBody>
      </p:sp>
      <p:sp>
        <p:nvSpPr>
          <p:cNvPr id="91" name="Google Shape;91;p1"/>
          <p:cNvSpPr txBox="1">
            <a:spLocks noGrp="1"/>
          </p:cNvSpPr>
          <p:nvPr>
            <p:ph type="subTitle" idx="1"/>
          </p:nvPr>
        </p:nvSpPr>
        <p:spPr>
          <a:xfrm>
            <a:off x="5486400" y="5401279"/>
            <a:ext cx="3562350" cy="1428400"/>
          </a:xfrm>
          <a:prstGeom prst="rect">
            <a:avLst/>
          </a:prstGeom>
          <a:noFill/>
          <a:ln>
            <a:noFill/>
          </a:ln>
        </p:spPr>
        <p:txBody>
          <a:bodyPr spcFirstLastPara="1" wrap="square" lIns="91425" tIns="45700" rIns="91425" bIns="45700" anchor="t" anchorCtr="0">
            <a:normAutofit/>
          </a:bodyPr>
          <a:lstStyle/>
          <a:p>
            <a:pPr marL="0" lvl="0" indent="0" algn="r" rtl="0">
              <a:lnSpc>
                <a:spcPct val="120000"/>
              </a:lnSpc>
              <a:spcBef>
                <a:spcPts val="0"/>
              </a:spcBef>
              <a:spcAft>
                <a:spcPts val="0"/>
              </a:spcAft>
              <a:buSzPts val="1200"/>
              <a:buNone/>
            </a:pPr>
            <a:r>
              <a:rPr lang="en-US" sz="1200" b="1">
                <a:solidFill>
                  <a:schemeClr val="dk1"/>
                </a:solidFill>
                <a:latin typeface="Century Gothic"/>
                <a:ea typeface="Century Gothic"/>
                <a:cs typeface="Century Gothic"/>
                <a:sym typeface="Century Gothic"/>
              </a:rPr>
              <a:t>4101 College Street</a:t>
            </a:r>
            <a:endParaRPr/>
          </a:p>
          <a:p>
            <a:pPr marL="0" lvl="0" indent="0" algn="r" rtl="0">
              <a:lnSpc>
                <a:spcPct val="120000"/>
              </a:lnSpc>
              <a:spcBef>
                <a:spcPts val="0"/>
              </a:spcBef>
              <a:spcAft>
                <a:spcPts val="0"/>
              </a:spcAft>
              <a:buSzPts val="1200"/>
              <a:buNone/>
            </a:pPr>
            <a:r>
              <a:rPr lang="en-US" sz="1200" b="1">
                <a:solidFill>
                  <a:schemeClr val="dk1"/>
                </a:solidFill>
                <a:latin typeface="Century Gothic"/>
                <a:ea typeface="Century Gothic"/>
                <a:cs typeface="Century Gothic"/>
                <a:sym typeface="Century Gothic"/>
              </a:rPr>
              <a:t>Jacksonville, FL 32205</a:t>
            </a:r>
            <a:endParaRPr/>
          </a:p>
          <a:p>
            <a:pPr marL="0" lvl="0" indent="0" algn="r" rtl="0">
              <a:lnSpc>
                <a:spcPct val="120000"/>
              </a:lnSpc>
              <a:spcBef>
                <a:spcPts val="0"/>
              </a:spcBef>
              <a:spcAft>
                <a:spcPts val="0"/>
              </a:spcAft>
              <a:buSzPts val="1200"/>
              <a:buNone/>
            </a:pPr>
            <a:r>
              <a:rPr lang="en-US" sz="1200" b="1">
                <a:solidFill>
                  <a:schemeClr val="dk1"/>
                </a:solidFill>
                <a:latin typeface="Century Gothic"/>
                <a:ea typeface="Century Gothic"/>
                <a:cs typeface="Century Gothic"/>
                <a:sym typeface="Century Gothic"/>
              </a:rPr>
              <a:t>Phone: 904-387-4406</a:t>
            </a:r>
            <a:endParaRPr/>
          </a:p>
          <a:p>
            <a:pPr marL="0" lvl="0" indent="0" algn="r" rtl="0">
              <a:lnSpc>
                <a:spcPct val="120000"/>
              </a:lnSpc>
              <a:spcBef>
                <a:spcPts val="0"/>
              </a:spcBef>
              <a:spcAft>
                <a:spcPts val="0"/>
              </a:spcAft>
              <a:buSzPts val="1200"/>
              <a:buNone/>
            </a:pPr>
            <a:r>
              <a:rPr lang="en-US" sz="1200" b="1">
                <a:solidFill>
                  <a:schemeClr val="dk1"/>
                </a:solidFill>
                <a:latin typeface="Century Gothic"/>
                <a:ea typeface="Century Gothic"/>
                <a:cs typeface="Century Gothic"/>
                <a:sym typeface="Century Gothic"/>
              </a:rPr>
              <a:t>murrayhillumc@gmail.com</a:t>
            </a:r>
            <a:endParaRPr/>
          </a:p>
          <a:p>
            <a:pPr marL="0" lvl="0" indent="0" algn="r" rtl="0">
              <a:lnSpc>
                <a:spcPct val="120000"/>
              </a:lnSpc>
              <a:spcBef>
                <a:spcPts val="0"/>
              </a:spcBef>
              <a:spcAft>
                <a:spcPts val="0"/>
              </a:spcAft>
              <a:buSzPts val="1200"/>
              <a:buNone/>
            </a:pPr>
            <a:r>
              <a:rPr lang="en-US" sz="1200" b="1">
                <a:solidFill>
                  <a:schemeClr val="dk1"/>
                </a:solidFill>
                <a:latin typeface="Century Gothic"/>
                <a:ea typeface="Century Gothic"/>
                <a:cs typeface="Century Gothic"/>
                <a:sym typeface="Century Gothic"/>
              </a:rPr>
              <a:t>www.murrayhillumc.org</a:t>
            </a:r>
            <a:endParaRPr/>
          </a:p>
          <a:p>
            <a:pPr marL="0" lvl="0" indent="0" algn="r" rtl="0">
              <a:lnSpc>
                <a:spcPct val="120000"/>
              </a:lnSpc>
              <a:spcBef>
                <a:spcPts val="0"/>
              </a:spcBef>
              <a:spcAft>
                <a:spcPts val="0"/>
              </a:spcAft>
              <a:buSzPts val="1200"/>
              <a:buNone/>
            </a:pPr>
            <a:r>
              <a:rPr lang="en-US" sz="1200" b="1">
                <a:solidFill>
                  <a:schemeClr val="dk1"/>
                </a:solidFill>
                <a:latin typeface="Century Gothic"/>
                <a:ea typeface="Century Gothic"/>
                <a:cs typeface="Century Gothic"/>
                <a:sym typeface="Century Gothic"/>
              </a:rPr>
              <a:t>www.facebook.com/murrayhillumc/</a:t>
            </a:r>
            <a:endParaRPr/>
          </a:p>
        </p:txBody>
      </p:sp>
      <p:sp>
        <p:nvSpPr>
          <p:cNvPr id="92" name="Google Shape;92;p1"/>
          <p:cNvSpPr/>
          <p:nvPr/>
        </p:nvSpPr>
        <p:spPr>
          <a:xfrm>
            <a:off x="-1" y="0"/>
            <a:ext cx="2846896" cy="93871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100" b="1" i="0" u="none" strike="noStrike" cap="none">
                <a:solidFill>
                  <a:schemeClr val="dk1"/>
                </a:solidFill>
                <a:latin typeface="Century Gothic"/>
                <a:ea typeface="Century Gothic"/>
                <a:cs typeface="Century Gothic"/>
                <a:sym typeface="Century Gothic"/>
              </a:rPr>
              <a:t>Murray Hill UMC</a:t>
            </a:r>
            <a:endParaRPr/>
          </a:p>
          <a:p>
            <a:pPr marL="0" marR="0" lvl="0" indent="0" algn="just" rtl="0">
              <a:spcBef>
                <a:spcPts val="0"/>
              </a:spcBef>
              <a:spcAft>
                <a:spcPts val="0"/>
              </a:spcAft>
              <a:buNone/>
            </a:pPr>
            <a:r>
              <a:rPr lang="en-US" sz="1100" b="1" i="0" u="none" strike="noStrike" cap="none">
                <a:solidFill>
                  <a:schemeClr val="dk1"/>
                </a:solidFill>
                <a:latin typeface="Century Gothic"/>
                <a:ea typeface="Century Gothic"/>
                <a:cs typeface="Century Gothic"/>
                <a:sym typeface="Century Gothic"/>
              </a:rPr>
              <a:t>4101 College Street</a:t>
            </a:r>
            <a:endParaRPr/>
          </a:p>
          <a:p>
            <a:pPr marL="0" marR="0" lvl="0" indent="0" algn="just" rtl="0">
              <a:spcBef>
                <a:spcPts val="0"/>
              </a:spcBef>
              <a:spcAft>
                <a:spcPts val="0"/>
              </a:spcAft>
              <a:buNone/>
            </a:pPr>
            <a:r>
              <a:rPr lang="en-US" sz="1100" b="1" i="0" u="none" strike="noStrike" cap="none">
                <a:solidFill>
                  <a:schemeClr val="dk1"/>
                </a:solidFill>
                <a:latin typeface="Century Gothic"/>
                <a:ea typeface="Century Gothic"/>
                <a:cs typeface="Century Gothic"/>
                <a:sym typeface="Century Gothic"/>
              </a:rPr>
              <a:t>Jacksonville, FL 32205</a:t>
            </a:r>
            <a:endParaRPr/>
          </a:p>
          <a:p>
            <a:pPr marL="0" marR="0" lvl="0" indent="0" algn="just" rtl="0">
              <a:spcBef>
                <a:spcPts val="0"/>
              </a:spcBef>
              <a:spcAft>
                <a:spcPts val="0"/>
              </a:spcAft>
              <a:buNone/>
            </a:pPr>
            <a:endParaRPr sz="1100" b="1" i="0" u="none" strike="noStrike" cap="none">
              <a:solidFill>
                <a:schemeClr val="dk1"/>
              </a:solidFill>
              <a:latin typeface="Century Gothic"/>
              <a:ea typeface="Century Gothic"/>
              <a:cs typeface="Century Gothic"/>
              <a:sym typeface="Century Gothic"/>
            </a:endParaRPr>
          </a:p>
          <a:p>
            <a:pPr marL="0" marR="0" lvl="0" indent="0" algn="just" rtl="0">
              <a:spcBef>
                <a:spcPts val="0"/>
              </a:spcBef>
              <a:spcAft>
                <a:spcPts val="0"/>
              </a:spcAft>
              <a:buNone/>
            </a:pPr>
            <a:r>
              <a:rPr lang="en-US" sz="1100" b="1" i="0" u="none" strike="noStrike" cap="none">
                <a:solidFill>
                  <a:schemeClr val="dk1"/>
                </a:solidFill>
                <a:latin typeface="Century Gothic"/>
                <a:ea typeface="Century Gothic"/>
                <a:cs typeface="Century Gothic"/>
                <a:sym typeface="Century Gothic"/>
              </a:rPr>
              <a:t>ADDRESS CORRECTION REQUESTED</a:t>
            </a:r>
            <a:endParaRPr/>
          </a:p>
        </p:txBody>
      </p:sp>
      <p:pic>
        <p:nvPicPr>
          <p:cNvPr id="93" name="Google Shape;93;p1"/>
          <p:cNvPicPr preferRelativeResize="0"/>
          <p:nvPr/>
        </p:nvPicPr>
        <p:blipFill rotWithShape="1">
          <a:blip r:embed="rId3">
            <a:alphaModFix/>
          </a:blip>
          <a:srcRect/>
          <a:stretch/>
        </p:blipFill>
        <p:spPr>
          <a:xfrm>
            <a:off x="5257799" y="1659803"/>
            <a:ext cx="3657601" cy="670638"/>
          </a:xfrm>
          <a:prstGeom prst="rect">
            <a:avLst/>
          </a:prstGeom>
          <a:noFill/>
          <a:ln>
            <a:noFill/>
          </a:ln>
        </p:spPr>
      </p:pic>
      <p:sp>
        <p:nvSpPr>
          <p:cNvPr id="94" name="Google Shape;94;p1"/>
          <p:cNvSpPr txBox="1"/>
          <p:nvPr/>
        </p:nvSpPr>
        <p:spPr>
          <a:xfrm>
            <a:off x="5067299" y="2704700"/>
            <a:ext cx="3981451" cy="153888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b="1" i="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1100" b="1" i="1">
                <a:solidFill>
                  <a:schemeClr val="dk1"/>
                </a:solidFill>
                <a:latin typeface="Century Gothic"/>
                <a:ea typeface="Century Gothic"/>
                <a:cs typeface="Century Gothic"/>
                <a:sym typeface="Century Gothic"/>
              </a:rPr>
              <a:t>Pastor – Silas M’Mworia</a:t>
            </a:r>
            <a:endParaRPr/>
          </a:p>
          <a:p>
            <a:pPr marL="0" marR="0" lvl="0" indent="0" algn="l" rtl="0">
              <a:spcBef>
                <a:spcPts val="0"/>
              </a:spcBef>
              <a:spcAft>
                <a:spcPts val="0"/>
              </a:spcAft>
              <a:buNone/>
            </a:pPr>
            <a:r>
              <a:rPr lang="en-US" sz="1100" b="1" i="1">
                <a:solidFill>
                  <a:schemeClr val="dk1"/>
                </a:solidFill>
                <a:latin typeface="Century Gothic"/>
                <a:ea typeface="Century Gothic"/>
                <a:cs typeface="Century Gothic"/>
                <a:sym typeface="Century Gothic"/>
              </a:rPr>
              <a:t>Office Administrator – Ashley Allen</a:t>
            </a:r>
            <a:endParaRPr/>
          </a:p>
          <a:p>
            <a:pPr marL="0" marR="0" lvl="0" indent="0" algn="l" rtl="0">
              <a:spcBef>
                <a:spcPts val="0"/>
              </a:spcBef>
              <a:spcAft>
                <a:spcPts val="0"/>
              </a:spcAft>
              <a:buNone/>
            </a:pPr>
            <a:endParaRPr sz="1200" b="1" i="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200" b="1" i="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200" b="1" i="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200" b="1" i="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200" b="1" i="1">
              <a:solidFill>
                <a:schemeClr val="dk1"/>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120">
          <a:extLst>
            <a:ext uri="{FF2B5EF4-FFF2-40B4-BE49-F238E27FC236}">
              <a16:creationId xmlns:a16="http://schemas.microsoft.com/office/drawing/2014/main" id="{5218C28D-0974-49CF-F2B9-15D29CD552A5}"/>
            </a:ext>
          </a:extLst>
        </p:cNvPr>
        <p:cNvGrpSpPr/>
        <p:nvPr/>
      </p:nvGrpSpPr>
      <p:grpSpPr>
        <a:xfrm>
          <a:off x="0" y="0"/>
          <a:ext cx="0" cy="0"/>
          <a:chOff x="0" y="0"/>
          <a:chExt cx="0" cy="0"/>
        </a:xfrm>
      </p:grpSpPr>
      <p:sp>
        <p:nvSpPr>
          <p:cNvPr id="121" name="Google Shape;121;p3">
            <a:extLst>
              <a:ext uri="{FF2B5EF4-FFF2-40B4-BE49-F238E27FC236}">
                <a16:creationId xmlns:a16="http://schemas.microsoft.com/office/drawing/2014/main" id="{9B0A618F-921D-8E4D-1A78-72CDB35B699E}"/>
              </a:ext>
            </a:extLst>
          </p:cNvPr>
          <p:cNvSpPr/>
          <p:nvPr/>
        </p:nvSpPr>
        <p:spPr>
          <a:xfrm>
            <a:off x="0" y="0"/>
            <a:ext cx="415078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122" name="Google Shape;122;p3">
            <a:extLst>
              <a:ext uri="{FF2B5EF4-FFF2-40B4-BE49-F238E27FC236}">
                <a16:creationId xmlns:a16="http://schemas.microsoft.com/office/drawing/2014/main" id="{30D38996-6B65-93EB-56E9-996BEEB0834E}"/>
              </a:ext>
            </a:extLst>
          </p:cNvPr>
          <p:cNvSpPr/>
          <p:nvPr/>
        </p:nvSpPr>
        <p:spPr>
          <a:xfrm>
            <a:off x="0" y="457200"/>
            <a:ext cx="0" cy="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123" name="Google Shape;123;p3">
            <a:extLst>
              <a:ext uri="{FF2B5EF4-FFF2-40B4-BE49-F238E27FC236}">
                <a16:creationId xmlns:a16="http://schemas.microsoft.com/office/drawing/2014/main" id="{9098E606-73AB-880F-BDDC-94C55DD44609}"/>
              </a:ext>
            </a:extLst>
          </p:cNvPr>
          <p:cNvSpPr/>
          <p:nvPr/>
        </p:nvSpPr>
        <p:spPr>
          <a:xfrm>
            <a:off x="154003" y="3582354"/>
            <a:ext cx="3992562" cy="169277"/>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100"/>
              <a:buFont typeface="Century Gothic"/>
              <a:buNone/>
            </a:pPr>
            <a:r>
              <a:rPr lang="en-US" sz="1100" b="0" i="0" u="none" strike="noStrike" cap="none">
                <a:solidFill>
                  <a:schemeClr val="dk1"/>
                </a:solidFill>
                <a:latin typeface="Century Gothic"/>
                <a:ea typeface="Century Gothic"/>
                <a:cs typeface="Century Gothic"/>
                <a:sym typeface="Century Gothic"/>
              </a:rPr>
              <a:t>			</a:t>
            </a:r>
            <a:endParaRPr sz="1000" b="0" i="0" u="none" strike="noStrike" cap="none">
              <a:solidFill>
                <a:schemeClr val="dk1"/>
              </a:solidFill>
              <a:latin typeface="Century Gothic"/>
              <a:ea typeface="Century Gothic"/>
              <a:cs typeface="Century Gothic"/>
              <a:sym typeface="Century Gothic"/>
            </a:endParaRPr>
          </a:p>
        </p:txBody>
      </p:sp>
      <p:sp>
        <p:nvSpPr>
          <p:cNvPr id="124" name="Google Shape;124;p3">
            <a:extLst>
              <a:ext uri="{FF2B5EF4-FFF2-40B4-BE49-F238E27FC236}">
                <a16:creationId xmlns:a16="http://schemas.microsoft.com/office/drawing/2014/main" id="{2CDDE93C-E008-8F00-B17B-967090DB6D0E}"/>
              </a:ext>
            </a:extLst>
          </p:cNvPr>
          <p:cNvSpPr/>
          <p:nvPr/>
        </p:nvSpPr>
        <p:spPr>
          <a:xfrm>
            <a:off x="0" y="442388"/>
            <a:ext cx="9144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 </a:t>
            </a:r>
            <a:endParaRPr sz="6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600"/>
              <a:buFont typeface="EB Garamond"/>
              <a:buNone/>
            </a:pPr>
            <a:r>
              <a:rPr lang="en-US" sz="1600" b="0" i="0" u="none" strike="noStrike" cap="none">
                <a:solidFill>
                  <a:srgbClr val="000000"/>
                </a:solidFill>
                <a:latin typeface="EB Garamond"/>
                <a:ea typeface="EB Garamond"/>
                <a:cs typeface="EB Garamond"/>
                <a:sym typeface="EB Garamond"/>
              </a:rPr>
              <a:t> </a:t>
            </a:r>
            <a:endParaRPr sz="6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Arial"/>
              <a:ea typeface="Arial"/>
              <a:cs typeface="Arial"/>
              <a:sym typeface="Arial"/>
            </a:endParaRPr>
          </a:p>
        </p:txBody>
      </p:sp>
      <p:sp>
        <p:nvSpPr>
          <p:cNvPr id="125" name="Google Shape;125;p3">
            <a:extLst>
              <a:ext uri="{FF2B5EF4-FFF2-40B4-BE49-F238E27FC236}">
                <a16:creationId xmlns:a16="http://schemas.microsoft.com/office/drawing/2014/main" id="{D825F7A4-1CD9-363A-3F12-62E5CF0782BE}"/>
              </a:ext>
            </a:extLst>
          </p:cNvPr>
          <p:cNvSpPr txBox="1"/>
          <p:nvPr/>
        </p:nvSpPr>
        <p:spPr>
          <a:xfrm>
            <a:off x="4867749" y="4940405"/>
            <a:ext cx="202093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Gill Sans"/>
                <a:ea typeface="Gill Sans"/>
                <a:cs typeface="Gill Sans"/>
                <a:sym typeface="Gill Sans"/>
              </a:rPr>
              <a:t> </a:t>
            </a:r>
            <a:endParaRPr sz="1800">
              <a:solidFill>
                <a:srgbClr val="FF0000"/>
              </a:solidFill>
              <a:latin typeface="Gill Sans"/>
              <a:ea typeface="Gill Sans"/>
              <a:cs typeface="Gill Sans"/>
              <a:sym typeface="Gill Sans"/>
            </a:endParaRPr>
          </a:p>
        </p:txBody>
      </p:sp>
      <p:sp>
        <p:nvSpPr>
          <p:cNvPr id="126" name="Google Shape;126;p3">
            <a:extLst>
              <a:ext uri="{FF2B5EF4-FFF2-40B4-BE49-F238E27FC236}">
                <a16:creationId xmlns:a16="http://schemas.microsoft.com/office/drawing/2014/main" id="{1816A097-6748-108C-B352-D018BCF7A28A}"/>
              </a:ext>
            </a:extLst>
          </p:cNvPr>
          <p:cNvSpPr txBox="1"/>
          <p:nvPr/>
        </p:nvSpPr>
        <p:spPr>
          <a:xfrm>
            <a:off x="68595" y="-31144"/>
            <a:ext cx="390149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a:solidFill>
                <a:schemeClr val="dk1"/>
              </a:solidFill>
              <a:latin typeface="Gill Sans"/>
              <a:ea typeface="Gill Sans"/>
              <a:cs typeface="Gill Sans"/>
              <a:sym typeface="Gill Sans"/>
            </a:endParaRPr>
          </a:p>
          <a:p>
            <a:pPr marL="0" marR="0" lvl="0" indent="0" algn="l" rtl="0">
              <a:spcBef>
                <a:spcPts val="0"/>
              </a:spcBef>
              <a:spcAft>
                <a:spcPts val="0"/>
              </a:spcAft>
              <a:buNone/>
            </a:pPr>
            <a:endParaRPr sz="1200">
              <a:solidFill>
                <a:schemeClr val="dk1"/>
              </a:solidFill>
              <a:latin typeface="Gill Sans"/>
              <a:ea typeface="Gill Sans"/>
              <a:cs typeface="Gill Sans"/>
              <a:sym typeface="Gill Sans"/>
            </a:endParaRPr>
          </a:p>
          <a:p>
            <a:pPr marL="0" marR="0" lvl="0" indent="0" algn="l" rtl="0">
              <a:spcBef>
                <a:spcPts val="0"/>
              </a:spcBef>
              <a:spcAft>
                <a:spcPts val="0"/>
              </a:spcAft>
              <a:buNone/>
            </a:pPr>
            <a:endParaRPr sz="1200">
              <a:solidFill>
                <a:schemeClr val="dk1"/>
              </a:solidFill>
              <a:latin typeface="Gill Sans"/>
              <a:ea typeface="Gill Sans"/>
              <a:cs typeface="Gill Sans"/>
              <a:sym typeface="Gill Sans"/>
            </a:endParaRPr>
          </a:p>
        </p:txBody>
      </p:sp>
      <p:sp>
        <p:nvSpPr>
          <p:cNvPr id="9" name="TextBox 8">
            <a:extLst>
              <a:ext uri="{FF2B5EF4-FFF2-40B4-BE49-F238E27FC236}">
                <a16:creationId xmlns:a16="http://schemas.microsoft.com/office/drawing/2014/main" id="{CD140A4C-6C02-9041-A0E3-8437A3A1DE12}"/>
              </a:ext>
            </a:extLst>
          </p:cNvPr>
          <p:cNvSpPr txBox="1"/>
          <p:nvPr/>
        </p:nvSpPr>
        <p:spPr>
          <a:xfrm>
            <a:off x="5133833" y="4098415"/>
            <a:ext cx="3992562" cy="307777"/>
          </a:xfrm>
          <a:prstGeom prst="rect">
            <a:avLst/>
          </a:prstGeom>
          <a:noFill/>
        </p:spPr>
        <p:txBody>
          <a:bodyPr wrap="square" rtlCol="0">
            <a:spAutoFit/>
          </a:bodyPr>
          <a:lstStyle/>
          <a:p>
            <a:pPr algn="ctr"/>
            <a:r>
              <a:rPr lang="en-US" dirty="0">
                <a:latin typeface="ADLaM Display" panose="02010000000000000000" pitchFamily="2" charset="0"/>
                <a:ea typeface="ADLaM Display" panose="02010000000000000000" pitchFamily="2" charset="0"/>
                <a:cs typeface="ADLaM Display" panose="02010000000000000000" pitchFamily="2" charset="0"/>
              </a:rPr>
              <a:t>100 Year Anniversary</a:t>
            </a:r>
          </a:p>
        </p:txBody>
      </p:sp>
      <p:sp>
        <p:nvSpPr>
          <p:cNvPr id="10" name="TextBox 9">
            <a:extLst>
              <a:ext uri="{FF2B5EF4-FFF2-40B4-BE49-F238E27FC236}">
                <a16:creationId xmlns:a16="http://schemas.microsoft.com/office/drawing/2014/main" id="{2341D90D-14D6-253D-4193-E092B7EC4380}"/>
              </a:ext>
            </a:extLst>
          </p:cNvPr>
          <p:cNvSpPr txBox="1"/>
          <p:nvPr/>
        </p:nvSpPr>
        <p:spPr>
          <a:xfrm>
            <a:off x="-57567" y="615187"/>
            <a:ext cx="4456497" cy="523220"/>
          </a:xfrm>
          <a:prstGeom prst="rect">
            <a:avLst/>
          </a:prstGeom>
          <a:noFill/>
        </p:spPr>
        <p:txBody>
          <a:bodyPr wrap="square" rtlCol="0">
            <a:spAutoFit/>
          </a:bodyPr>
          <a:lstStyle/>
          <a:p>
            <a:endParaRPr lang="en-US" dirty="0"/>
          </a:p>
          <a:p>
            <a:endParaRPr lang="en-US" dirty="0"/>
          </a:p>
        </p:txBody>
      </p:sp>
      <p:sp>
        <p:nvSpPr>
          <p:cNvPr id="4" name="TextBox 3">
            <a:extLst>
              <a:ext uri="{FF2B5EF4-FFF2-40B4-BE49-F238E27FC236}">
                <a16:creationId xmlns:a16="http://schemas.microsoft.com/office/drawing/2014/main" id="{53604E25-090A-DD15-9B6A-DED291D36EA4}"/>
              </a:ext>
            </a:extLst>
          </p:cNvPr>
          <p:cNvSpPr txBox="1"/>
          <p:nvPr/>
        </p:nvSpPr>
        <p:spPr>
          <a:xfrm>
            <a:off x="5133833" y="4595289"/>
            <a:ext cx="3992562" cy="1169551"/>
          </a:xfrm>
          <a:prstGeom prst="rect">
            <a:avLst/>
          </a:prstGeom>
          <a:noFill/>
        </p:spPr>
        <p:txBody>
          <a:bodyPr wrap="square" rtlCol="0">
            <a:spAutoFit/>
          </a:bodyPr>
          <a:lstStyle/>
          <a:p>
            <a:pPr algn="ctr"/>
            <a:r>
              <a:rPr lang="en-US" b="1" dirty="0">
                <a:latin typeface="Abadi ExtraLight" panose="020F0502020204030204" pitchFamily="34" charset="0"/>
                <a:ea typeface="ADLaM Display" panose="02010000000000000000" pitchFamily="2" charset="0"/>
                <a:cs typeface="ADLaM Display" panose="02010000000000000000" pitchFamily="2" charset="0"/>
              </a:rPr>
              <a:t>If you have any pictures of the church from previous years, we would love to have them as part of our slideshow for the reunion. Please email them to </a:t>
            </a:r>
            <a:r>
              <a:rPr lang="en-US" b="1" dirty="0">
                <a:solidFill>
                  <a:srgbClr val="00B0F0"/>
                </a:solidFill>
                <a:latin typeface="Abadi ExtraLight" panose="020F0502020204030204" pitchFamily="34" charset="0"/>
                <a:ea typeface="ADLaM Display" panose="02010000000000000000" pitchFamily="2" charset="0"/>
                <a:cs typeface="ADLaM Display" panose="02010000000000000000" pitchFamily="2" charset="0"/>
                <a:hlinkClick r:id="rId3">
                  <a:extLst>
                    <a:ext uri="{A12FA001-AC4F-418D-AE19-62706E023703}">
                      <ahyp:hlinkClr xmlns:ahyp="http://schemas.microsoft.com/office/drawing/2018/hyperlinkcolor" val="tx"/>
                    </a:ext>
                  </a:extLst>
                </a:hlinkClick>
              </a:rPr>
              <a:t>murrayhillumc@gmail.com</a:t>
            </a:r>
            <a:r>
              <a:rPr lang="en-US" b="1" dirty="0">
                <a:solidFill>
                  <a:srgbClr val="00B0F0"/>
                </a:solidFill>
                <a:latin typeface="Abadi ExtraLight" panose="020F0502020204030204" pitchFamily="34" charset="0"/>
                <a:ea typeface="ADLaM Display" panose="02010000000000000000" pitchFamily="2" charset="0"/>
                <a:cs typeface="ADLaM Display" panose="02010000000000000000" pitchFamily="2" charset="0"/>
              </a:rPr>
              <a:t> </a:t>
            </a:r>
            <a:r>
              <a:rPr lang="en-US" b="1" dirty="0">
                <a:latin typeface="Abadi ExtraLight" panose="020F0502020204030204" pitchFamily="34" charset="0"/>
                <a:ea typeface="ADLaM Display" panose="02010000000000000000" pitchFamily="2" charset="0"/>
                <a:cs typeface="ADLaM Display" panose="02010000000000000000" pitchFamily="2" charset="0"/>
              </a:rPr>
              <a:t>or contact Ashley to share any that you may have.</a:t>
            </a:r>
          </a:p>
        </p:txBody>
      </p:sp>
      <p:sp>
        <p:nvSpPr>
          <p:cNvPr id="2" name="TextBox 1">
            <a:extLst>
              <a:ext uri="{FF2B5EF4-FFF2-40B4-BE49-F238E27FC236}">
                <a16:creationId xmlns:a16="http://schemas.microsoft.com/office/drawing/2014/main" id="{522ECE7E-52EE-7074-9DF2-693A80B96928}"/>
              </a:ext>
            </a:extLst>
          </p:cNvPr>
          <p:cNvSpPr txBox="1"/>
          <p:nvPr/>
        </p:nvSpPr>
        <p:spPr>
          <a:xfrm>
            <a:off x="42257" y="0"/>
            <a:ext cx="4671489" cy="6924973"/>
          </a:xfrm>
          <a:prstGeom prst="rect">
            <a:avLst/>
          </a:prstGeom>
          <a:noFill/>
        </p:spPr>
        <p:txBody>
          <a:bodyPr wrap="square" rtlCol="0">
            <a:spAutoFit/>
          </a:bodyPr>
          <a:lstStyle/>
          <a:p>
            <a:r>
              <a:rPr lang="en-US" sz="1200" dirty="0"/>
              <a:t>Dear Murray Hill Church Family and Friends,</a:t>
            </a:r>
          </a:p>
          <a:p>
            <a:endParaRPr lang="en-US" sz="1200" dirty="0"/>
          </a:p>
          <a:p>
            <a:r>
              <a:rPr lang="en-US" sz="1200" i="1" dirty="0"/>
              <a:t>    I want to know Christ and the power of His resurrection and the fellowship of sharing in His sufferings, becoming like Him in His death, and so, somehow, to attain to the resurrection from the dead. Not that I have already obtained all this, or have already been made perfect, but I press on to take hold of that for which</a:t>
            </a:r>
          </a:p>
          <a:p>
            <a:r>
              <a:rPr lang="en-US" sz="1200" i="1" dirty="0"/>
              <a:t>Christ Jesus took hold of me. Philippians 3:10-12 (NIV)</a:t>
            </a:r>
          </a:p>
          <a:p>
            <a:endParaRPr lang="en-US" sz="1200" dirty="0"/>
          </a:p>
          <a:p>
            <a:r>
              <a:rPr lang="en-US" sz="1200" dirty="0"/>
              <a:t>	Easter is upon us and it is a wonderful occasion for all Christians. As we prepare to celebrate this glorious day, I wanted to take a moment to remind us of this. As you all know, this is not just a day of colored eggs. It is the day that marks the resurrection of our Lord and Savior, Jesus Christ, after His crucifixion. Christ endured unimaginable suffering on the cross, sacrificing His life for ours. He was then resurrected to assure us of His eternal life, and we should all embrace this powerful example from our Lord and savior Jesus Christ. In our Lenten journey we saw that, Jesus wept with those he loved, and he still does. He raised people up, and He still does. He included others in the healing process, and He still does. I ask that you take this Easter season to think about how you can rededicate yourself to God and your brothers and sisters in Christ. As Christ rose from His mortal tomb, we should always be searching for ways to rise above the things in life that hold us back from being the persons God intended us to be. Ways to unbind those who Jesus has resurrected from the tombs of life. Let His story be the inspiration for you to break free the chains that bind you spiritually so that you may be free to unbind others who are bound by the powers of Satan. Easter is a time of celebration, celebrating our Lord and what better way to rejoice in Jesus’ gift than to ask him to renew us as He renewed Himself? </a:t>
            </a:r>
          </a:p>
          <a:p>
            <a:endParaRPr lang="en-US" sz="1200" dirty="0"/>
          </a:p>
          <a:p>
            <a:r>
              <a:rPr lang="en-US" sz="1200" dirty="0"/>
              <a:t>May the blessings and love of Easter be upon you, my friends.</a:t>
            </a:r>
          </a:p>
          <a:p>
            <a:pPr algn="r"/>
            <a:endParaRPr lang="en-US" sz="1200" dirty="0"/>
          </a:p>
          <a:p>
            <a:pPr algn="r"/>
            <a:r>
              <a:rPr lang="en-US" sz="1200" dirty="0"/>
              <a:t>Together in Christ’s service,</a:t>
            </a:r>
          </a:p>
          <a:p>
            <a:pPr algn="r"/>
            <a:r>
              <a:rPr lang="en-US" sz="1200" dirty="0"/>
              <a:t>Pastor Silas</a:t>
            </a:r>
            <a:endParaRPr lang="en-US" dirty="0"/>
          </a:p>
        </p:txBody>
      </p:sp>
      <p:pic>
        <p:nvPicPr>
          <p:cNvPr id="5" name="Picture 4">
            <a:extLst>
              <a:ext uri="{FF2B5EF4-FFF2-40B4-BE49-F238E27FC236}">
                <a16:creationId xmlns:a16="http://schemas.microsoft.com/office/drawing/2014/main" id="{EC7C9F7D-183D-05A7-DCA8-20D73D4B67BC}"/>
              </a:ext>
            </a:extLst>
          </p:cNvPr>
          <p:cNvPicPr>
            <a:picLocks noChangeAspect="1"/>
          </p:cNvPicPr>
          <p:nvPr/>
        </p:nvPicPr>
        <p:blipFill>
          <a:blip r:embed="rId4"/>
          <a:stretch>
            <a:fillRect/>
          </a:stretch>
        </p:blipFill>
        <p:spPr>
          <a:xfrm>
            <a:off x="5313128" y="670988"/>
            <a:ext cx="3676869" cy="3082311"/>
          </a:xfrm>
          <a:prstGeom prst="rect">
            <a:avLst/>
          </a:prstGeom>
        </p:spPr>
      </p:pic>
    </p:spTree>
    <p:extLst>
      <p:ext uri="{BB962C8B-B14F-4D97-AF65-F5344CB8AC3E}">
        <p14:creationId xmlns:p14="http://schemas.microsoft.com/office/powerpoint/2010/main" val="1898634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4"/>
          <p:cNvSpPr/>
          <p:nvPr/>
        </p:nvSpPr>
        <p:spPr>
          <a:xfrm>
            <a:off x="538893" y="224523"/>
            <a:ext cx="3736990" cy="656862"/>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Century Gothic"/>
                <a:ea typeface="Century Gothic"/>
                <a:cs typeface="Century Gothic"/>
                <a:sym typeface="Century Gothic"/>
              </a:rPr>
              <a:t>FAITH IN ACTION</a:t>
            </a:r>
            <a:endParaRPr sz="1800">
              <a:solidFill>
                <a:schemeClr val="lt1"/>
              </a:solidFill>
              <a:latin typeface="Gill Sans"/>
              <a:ea typeface="Gill Sans"/>
              <a:cs typeface="Gill Sans"/>
              <a:sym typeface="Gill Sans"/>
            </a:endParaRPr>
          </a:p>
        </p:txBody>
      </p:sp>
      <p:sp>
        <p:nvSpPr>
          <p:cNvPr id="134" name="Google Shape;134;p4"/>
          <p:cNvSpPr txBox="1"/>
          <p:nvPr/>
        </p:nvSpPr>
        <p:spPr>
          <a:xfrm>
            <a:off x="121388" y="1074580"/>
            <a:ext cx="4572000" cy="3693319"/>
          </a:xfrm>
          <a:prstGeom prst="rect">
            <a:avLst/>
          </a:prstGeom>
          <a:noFill/>
          <a:ln>
            <a:noFill/>
          </a:ln>
        </p:spPr>
        <p:txBody>
          <a:bodyPr spcFirstLastPara="1" wrap="square" lIns="91425" tIns="45700" rIns="91425" bIns="45700" anchor="t" anchorCtr="0">
            <a:spAutoFit/>
          </a:bodyPr>
          <a:lstStyle/>
          <a:p>
            <a:pPr marL="0" marR="0" lvl="0" indent="-114300" algn="l" rtl="0">
              <a:spcBef>
                <a:spcPts val="0"/>
              </a:spcBef>
              <a:spcAft>
                <a:spcPts val="0"/>
              </a:spcAft>
              <a:buClr>
                <a:srgbClr val="00B0F0"/>
              </a:buClr>
              <a:buSzPts val="1800"/>
              <a:buFont typeface="Noto Sans Symbols"/>
              <a:buChar char="❖"/>
            </a:pPr>
            <a:r>
              <a:rPr lang="en-US" sz="1800" b="1">
                <a:solidFill>
                  <a:srgbClr val="00B0F0"/>
                </a:solidFill>
                <a:latin typeface="Century Gothic"/>
                <a:ea typeface="Century Gothic"/>
                <a:cs typeface="Century Gothic"/>
                <a:sym typeface="Century Gothic"/>
              </a:rPr>
              <a:t>Sunday School </a:t>
            </a:r>
            <a:r>
              <a:rPr lang="en-US" sz="1800" b="1">
                <a:solidFill>
                  <a:schemeClr val="dk1"/>
                </a:solidFill>
                <a:latin typeface="Century Gothic"/>
                <a:ea typeface="Century Gothic"/>
                <a:cs typeface="Century Gothic"/>
                <a:sym typeface="Century Gothic"/>
              </a:rPr>
              <a:t>:  Sundays at 9:00 am</a:t>
            </a:r>
            <a:endParaRPr sz="1800" b="1">
              <a:solidFill>
                <a:schemeClr val="dk1"/>
              </a:solidFill>
              <a:latin typeface="Century Gothic"/>
              <a:ea typeface="Century Gothic"/>
              <a:cs typeface="Century Gothic"/>
              <a:sym typeface="Century Gothic"/>
            </a:endParaRPr>
          </a:p>
          <a:p>
            <a:pPr marL="0" marR="0" lvl="0" indent="-114300" algn="l" rtl="0">
              <a:spcBef>
                <a:spcPts val="0"/>
              </a:spcBef>
              <a:spcAft>
                <a:spcPts val="0"/>
              </a:spcAft>
              <a:buClr>
                <a:srgbClr val="00B0F0"/>
              </a:buClr>
              <a:buSzPts val="1800"/>
              <a:buFont typeface="Noto Sans Symbols"/>
              <a:buChar char="❖"/>
            </a:pPr>
            <a:r>
              <a:rPr lang="en-US" sz="1800" b="1">
                <a:solidFill>
                  <a:srgbClr val="00B0F0"/>
                </a:solidFill>
                <a:latin typeface="Century Gothic"/>
                <a:ea typeface="Century Gothic"/>
                <a:cs typeface="Century Gothic"/>
                <a:sym typeface="Century Gothic"/>
              </a:rPr>
              <a:t>Worship Service</a:t>
            </a:r>
            <a:r>
              <a:rPr lang="en-US" sz="1800" b="1">
                <a:solidFill>
                  <a:schemeClr val="dk1"/>
                </a:solidFill>
                <a:latin typeface="Century Gothic"/>
                <a:ea typeface="Century Gothic"/>
                <a:cs typeface="Century Gothic"/>
                <a:sym typeface="Century Gothic"/>
              </a:rPr>
              <a:t>: Sundays at 10:30am. 	See below for more information.</a:t>
            </a:r>
            <a:endParaRPr/>
          </a:p>
          <a:p>
            <a:pPr marL="0" marR="0" lvl="0" indent="-114300" algn="l" rtl="0">
              <a:spcBef>
                <a:spcPts val="0"/>
              </a:spcBef>
              <a:spcAft>
                <a:spcPts val="0"/>
              </a:spcAft>
              <a:buClr>
                <a:srgbClr val="00B0F0"/>
              </a:buClr>
              <a:buSzPts val="1800"/>
              <a:buFont typeface="Noto Sans Symbols"/>
              <a:buChar char="❖"/>
            </a:pPr>
            <a:r>
              <a:rPr lang="en-US" sz="1800" b="1">
                <a:solidFill>
                  <a:srgbClr val="00B0F0"/>
                </a:solidFill>
                <a:latin typeface="Century Gothic"/>
                <a:ea typeface="Century Gothic"/>
                <a:cs typeface="Century Gothic"/>
                <a:sym typeface="Century Gothic"/>
              </a:rPr>
              <a:t>Food Pantry</a:t>
            </a:r>
            <a:r>
              <a:rPr lang="en-US" sz="1800" b="1">
                <a:solidFill>
                  <a:schemeClr val="dk1"/>
                </a:solidFill>
                <a:latin typeface="Century Gothic"/>
                <a:ea typeface="Century Gothic"/>
                <a:cs typeface="Century Gothic"/>
                <a:sym typeface="Century Gothic"/>
              </a:rPr>
              <a:t>: 2</a:t>
            </a:r>
            <a:r>
              <a:rPr lang="en-US" sz="1800" b="1" baseline="30000">
                <a:solidFill>
                  <a:schemeClr val="dk1"/>
                </a:solidFill>
                <a:latin typeface="Century Gothic"/>
                <a:ea typeface="Century Gothic"/>
                <a:cs typeface="Century Gothic"/>
                <a:sym typeface="Century Gothic"/>
              </a:rPr>
              <a:t>nd</a:t>
            </a:r>
            <a:r>
              <a:rPr lang="en-US" sz="1800" b="1">
                <a:solidFill>
                  <a:schemeClr val="dk1"/>
                </a:solidFill>
                <a:latin typeface="Century Gothic"/>
                <a:ea typeface="Century Gothic"/>
                <a:cs typeface="Century Gothic"/>
                <a:sym typeface="Century Gothic"/>
              </a:rPr>
              <a:t> Saturday of every month from 12:00 – 1:30 pm (or while supplies last) in the Fellowship hall</a:t>
            </a:r>
            <a:endParaRPr/>
          </a:p>
          <a:p>
            <a:pPr marL="0" marR="0" lvl="0" indent="-114300" algn="l" rtl="0">
              <a:spcBef>
                <a:spcPts val="0"/>
              </a:spcBef>
              <a:spcAft>
                <a:spcPts val="0"/>
              </a:spcAft>
              <a:buClr>
                <a:srgbClr val="00B0F0"/>
              </a:buClr>
              <a:buSzPts val="1800"/>
              <a:buFont typeface="Noto Sans Symbols"/>
              <a:buChar char="❖"/>
            </a:pPr>
            <a:r>
              <a:rPr lang="en-US" sz="1800" b="1">
                <a:solidFill>
                  <a:srgbClr val="00B0F0"/>
                </a:solidFill>
                <a:latin typeface="Century Gothic"/>
                <a:ea typeface="Century Gothic"/>
                <a:cs typeface="Century Gothic"/>
                <a:sym typeface="Century Gothic"/>
              </a:rPr>
              <a:t>Thrift Store</a:t>
            </a:r>
            <a:r>
              <a:rPr lang="en-US" sz="1800" b="1">
                <a:solidFill>
                  <a:schemeClr val="dk1"/>
                </a:solidFill>
                <a:latin typeface="Century Gothic"/>
                <a:ea typeface="Century Gothic"/>
                <a:cs typeface="Century Gothic"/>
                <a:sym typeface="Century Gothic"/>
              </a:rPr>
              <a:t>: Saturdays from 9:00 am – 1:00 pm in the Talbot House. Providing ministry and needed items to the community. Donations are accepted.</a:t>
            </a:r>
            <a:endParaRPr/>
          </a:p>
          <a:p>
            <a:pPr marL="0" marR="0" lvl="0" indent="-114300" algn="l" rtl="0">
              <a:spcBef>
                <a:spcPts val="0"/>
              </a:spcBef>
              <a:spcAft>
                <a:spcPts val="0"/>
              </a:spcAft>
              <a:buClr>
                <a:srgbClr val="00B0F0"/>
              </a:buClr>
              <a:buSzPts val="1800"/>
              <a:buFont typeface="Noto Sans Symbols"/>
              <a:buChar char="❖"/>
            </a:pPr>
            <a:r>
              <a:rPr lang="en-US" sz="1800" b="1">
                <a:solidFill>
                  <a:srgbClr val="00B0F0"/>
                </a:solidFill>
                <a:latin typeface="Century Gothic"/>
                <a:ea typeface="Century Gothic"/>
                <a:cs typeface="Century Gothic"/>
                <a:sym typeface="Century Gothic"/>
              </a:rPr>
              <a:t>Hour of Prayer</a:t>
            </a:r>
            <a:r>
              <a:rPr lang="en-US" sz="1800" b="1">
                <a:solidFill>
                  <a:schemeClr val="dk1"/>
                </a:solidFill>
                <a:latin typeface="Century Gothic"/>
                <a:ea typeface="Century Gothic"/>
                <a:cs typeface="Century Gothic"/>
                <a:sym typeface="Century Gothic"/>
              </a:rPr>
              <a:t>: Every Thursday at 6pm with Pastor Silas. (Call in Only – See Below)</a:t>
            </a:r>
            <a:endParaRPr sz="1800" b="1">
              <a:solidFill>
                <a:srgbClr val="DF695B"/>
              </a:solidFill>
              <a:latin typeface="Century Gothic"/>
              <a:ea typeface="Century Gothic"/>
              <a:cs typeface="Century Gothic"/>
              <a:sym typeface="Century Gothic"/>
            </a:endParaRPr>
          </a:p>
        </p:txBody>
      </p:sp>
      <p:sp>
        <p:nvSpPr>
          <p:cNvPr id="135" name="Google Shape;135;p4"/>
          <p:cNvSpPr txBox="1"/>
          <p:nvPr/>
        </p:nvSpPr>
        <p:spPr>
          <a:xfrm>
            <a:off x="121388" y="5479624"/>
            <a:ext cx="4071494" cy="116955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u="sng">
                <a:solidFill>
                  <a:srgbClr val="000000"/>
                </a:solidFill>
                <a:latin typeface="Arial"/>
                <a:ea typeface="Arial"/>
                <a:cs typeface="Arial"/>
                <a:sym typeface="Arial"/>
              </a:rPr>
              <a:t>Call-In:</a:t>
            </a:r>
            <a:r>
              <a:rPr lang="en-US" sz="1400">
                <a:solidFill>
                  <a:srgbClr val="000000"/>
                </a:solidFill>
                <a:latin typeface="Arial"/>
                <a:ea typeface="Arial"/>
                <a:cs typeface="Arial"/>
                <a:sym typeface="Arial"/>
              </a:rPr>
              <a:t> Dial 909-572-0841  When prompted enter PIN: 922029694# (Mute Phone)</a:t>
            </a:r>
            <a:endParaRPr/>
          </a:p>
          <a:p>
            <a:pPr marL="0" marR="0" lvl="0" indent="0" algn="ctr" rtl="0">
              <a:spcBef>
                <a:spcPts val="0"/>
              </a:spcBef>
              <a:spcAft>
                <a:spcPts val="0"/>
              </a:spcAft>
              <a:buNone/>
            </a:pPr>
            <a:r>
              <a:rPr lang="en-US" sz="1400" u="sng">
                <a:solidFill>
                  <a:srgbClr val="000000"/>
                </a:solidFill>
                <a:latin typeface="Arial"/>
                <a:ea typeface="Arial"/>
                <a:cs typeface="Arial"/>
                <a:sym typeface="Arial"/>
              </a:rPr>
              <a:t>Virtually: </a:t>
            </a:r>
            <a:r>
              <a:rPr lang="en-US" sz="1400">
                <a:solidFill>
                  <a:srgbClr val="000000"/>
                </a:solidFill>
                <a:latin typeface="Arial"/>
                <a:ea typeface="Arial"/>
                <a:cs typeface="Arial"/>
                <a:sym typeface="Arial"/>
              </a:rPr>
              <a:t>murrayhillumc.org and click the ONLINE CHURCH MEETING link</a:t>
            </a:r>
            <a:endParaRPr/>
          </a:p>
          <a:p>
            <a:pPr marL="0" marR="0" lvl="0" indent="0" algn="ctr" rtl="0">
              <a:spcBef>
                <a:spcPts val="0"/>
              </a:spcBef>
              <a:spcAft>
                <a:spcPts val="0"/>
              </a:spcAft>
              <a:buNone/>
            </a:pPr>
            <a:r>
              <a:rPr lang="en-US" sz="1400" u="sng">
                <a:solidFill>
                  <a:srgbClr val="000000"/>
                </a:solidFill>
                <a:latin typeface="Arial"/>
                <a:ea typeface="Arial"/>
                <a:cs typeface="Arial"/>
                <a:sym typeface="Arial"/>
              </a:rPr>
              <a:t>In Person:</a:t>
            </a:r>
            <a:r>
              <a:rPr lang="en-US" sz="1400">
                <a:solidFill>
                  <a:srgbClr val="000000"/>
                </a:solidFill>
                <a:latin typeface="Arial"/>
                <a:ea typeface="Arial"/>
                <a:cs typeface="Arial"/>
                <a:sym typeface="Arial"/>
              </a:rPr>
              <a:t> Join us in the Sanctuary at 10:30 am	</a:t>
            </a:r>
            <a:endParaRPr sz="1400" u="sng">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8B7B521E-344A-ACCA-FC60-C3F468443B8F}"/>
              </a:ext>
            </a:extLst>
          </p:cNvPr>
          <p:cNvSpPr txBox="1"/>
          <p:nvPr/>
        </p:nvSpPr>
        <p:spPr>
          <a:xfrm>
            <a:off x="5256524" y="3179274"/>
            <a:ext cx="3766088" cy="2708434"/>
          </a:xfrm>
          <a:prstGeom prst="rect">
            <a:avLst/>
          </a:prstGeom>
          <a:noFill/>
        </p:spPr>
        <p:txBody>
          <a:bodyPr wrap="square" rtlCol="0">
            <a:spAutoFit/>
          </a:bodyPr>
          <a:lstStyle/>
          <a:p>
            <a:pPr algn="ctr"/>
            <a:r>
              <a:rPr lang="en-US" sz="1600" b="1" dirty="0"/>
              <a:t>Looking to Volunteer? </a:t>
            </a:r>
          </a:p>
          <a:p>
            <a:r>
              <a:rPr lang="en-US" dirty="0"/>
              <a:t>If you’d like to help the </a:t>
            </a:r>
            <a:r>
              <a:rPr lang="en-US" b="1" dirty="0"/>
              <a:t>Ushers</a:t>
            </a:r>
            <a:r>
              <a:rPr lang="en-US" dirty="0"/>
              <a:t>, please see </a:t>
            </a:r>
            <a:r>
              <a:rPr lang="en-US" b="1" dirty="0"/>
              <a:t>Eric Robinson</a:t>
            </a:r>
          </a:p>
          <a:p>
            <a:r>
              <a:rPr lang="en-US" dirty="0"/>
              <a:t>If you’d like to help by </a:t>
            </a:r>
            <a:r>
              <a:rPr lang="en-US" b="1" dirty="0"/>
              <a:t>Reading Scripture</a:t>
            </a:r>
            <a:r>
              <a:rPr lang="en-US" dirty="0"/>
              <a:t>, see </a:t>
            </a:r>
            <a:r>
              <a:rPr lang="en-US" b="1" dirty="0"/>
              <a:t>Janice Covert</a:t>
            </a:r>
            <a:r>
              <a:rPr lang="en-US" dirty="0"/>
              <a:t>.</a:t>
            </a:r>
          </a:p>
          <a:p>
            <a:r>
              <a:rPr lang="en-US" dirty="0"/>
              <a:t>If you’d like to help with </a:t>
            </a:r>
            <a:r>
              <a:rPr lang="en-US" b="1" dirty="0"/>
              <a:t>Food Pantry</a:t>
            </a:r>
            <a:r>
              <a:rPr lang="en-US" dirty="0"/>
              <a:t>, see </a:t>
            </a:r>
            <a:r>
              <a:rPr lang="en-US" b="1" dirty="0"/>
              <a:t>Meredith Robinson. </a:t>
            </a:r>
          </a:p>
          <a:p>
            <a:endParaRPr lang="en-US" dirty="0"/>
          </a:p>
          <a:p>
            <a:pPr algn="ctr"/>
            <a:r>
              <a:rPr lang="en-US" dirty="0"/>
              <a:t>If you’re not sure where to help, or want to help in another way – </a:t>
            </a:r>
            <a:r>
              <a:rPr lang="en-US" b="1" dirty="0"/>
              <a:t>call the church office</a:t>
            </a:r>
            <a:r>
              <a:rPr lang="en-US" dirty="0"/>
              <a:t>. We’ll find a place for you! </a:t>
            </a:r>
          </a:p>
          <a:p>
            <a:endParaRPr lang="en-US" dirty="0"/>
          </a:p>
        </p:txBody>
      </p:sp>
      <p:pic>
        <p:nvPicPr>
          <p:cNvPr id="4" name="Picture 3">
            <a:extLst>
              <a:ext uri="{FF2B5EF4-FFF2-40B4-BE49-F238E27FC236}">
                <a16:creationId xmlns:a16="http://schemas.microsoft.com/office/drawing/2014/main" id="{832F5498-A45B-5932-87B0-C0DF5D875E98}"/>
              </a:ext>
            </a:extLst>
          </p:cNvPr>
          <p:cNvPicPr>
            <a:picLocks noChangeAspect="1"/>
          </p:cNvPicPr>
          <p:nvPr/>
        </p:nvPicPr>
        <p:blipFill>
          <a:blip r:embed="rId3"/>
          <a:stretch>
            <a:fillRect/>
          </a:stretch>
        </p:blipFill>
        <p:spPr>
          <a:xfrm>
            <a:off x="5256524" y="1146477"/>
            <a:ext cx="3627032" cy="203279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99"/>
        <p:cNvGrpSpPr/>
        <p:nvPr/>
      </p:nvGrpSpPr>
      <p:grpSpPr>
        <a:xfrm>
          <a:off x="0" y="0"/>
          <a:ext cx="0" cy="0"/>
          <a:chOff x="0" y="0"/>
          <a:chExt cx="0" cy="0"/>
        </a:xfrm>
      </p:grpSpPr>
      <p:sp>
        <p:nvSpPr>
          <p:cNvPr id="100" name="Google Shape;100;p2"/>
          <p:cNvSpPr/>
          <p:nvPr/>
        </p:nvSpPr>
        <p:spPr>
          <a:xfrm>
            <a:off x="6042980" y="316069"/>
            <a:ext cx="305342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b="1">
              <a:solidFill>
                <a:srgbClr val="000000"/>
              </a:solidFill>
              <a:latin typeface="Century Gothic"/>
              <a:ea typeface="Century Gothic"/>
              <a:cs typeface="Century Gothic"/>
              <a:sym typeface="Century Gothic"/>
            </a:endParaRPr>
          </a:p>
          <a:p>
            <a:pPr marL="0" marR="0" lvl="0" indent="0" algn="l" rtl="0">
              <a:spcBef>
                <a:spcPts val="0"/>
              </a:spcBef>
              <a:spcAft>
                <a:spcPts val="0"/>
              </a:spcAft>
              <a:buNone/>
            </a:pPr>
            <a:endParaRPr sz="1200" b="1">
              <a:solidFill>
                <a:srgbClr val="000000"/>
              </a:solidFill>
              <a:latin typeface="Century Gothic"/>
              <a:ea typeface="Century Gothic"/>
              <a:cs typeface="Century Gothic"/>
              <a:sym typeface="Century Gothic"/>
            </a:endParaRPr>
          </a:p>
          <a:p>
            <a:pPr marL="0" marR="0" lvl="0" indent="0" algn="l" rtl="0">
              <a:spcBef>
                <a:spcPts val="0"/>
              </a:spcBef>
              <a:spcAft>
                <a:spcPts val="0"/>
              </a:spcAft>
              <a:buNone/>
            </a:pPr>
            <a:endParaRPr sz="1200" b="1">
              <a:solidFill>
                <a:srgbClr val="000000"/>
              </a:solidFill>
              <a:latin typeface="Century Gothic"/>
              <a:ea typeface="Century Gothic"/>
              <a:cs typeface="Century Gothic"/>
              <a:sym typeface="Century Gothic"/>
            </a:endParaRPr>
          </a:p>
        </p:txBody>
      </p:sp>
      <p:cxnSp>
        <p:nvCxnSpPr>
          <p:cNvPr id="101" name="Google Shape;101;p2"/>
          <p:cNvCxnSpPr/>
          <p:nvPr/>
        </p:nvCxnSpPr>
        <p:spPr>
          <a:xfrm>
            <a:off x="142900" y="3683566"/>
            <a:ext cx="3959427" cy="0"/>
          </a:xfrm>
          <a:prstGeom prst="straightConnector1">
            <a:avLst/>
          </a:prstGeom>
          <a:noFill/>
          <a:ln w="9525" cap="flat" cmpd="sng">
            <a:solidFill>
              <a:schemeClr val="dk1"/>
            </a:solidFill>
            <a:prstDash val="solid"/>
            <a:round/>
            <a:headEnd type="none" w="sm" len="sm"/>
            <a:tailEnd type="none" w="sm" len="sm"/>
          </a:ln>
        </p:spPr>
      </p:cxnSp>
      <p:sp>
        <p:nvSpPr>
          <p:cNvPr id="102" name="Google Shape;102;p2"/>
          <p:cNvSpPr/>
          <p:nvPr/>
        </p:nvSpPr>
        <p:spPr>
          <a:xfrm>
            <a:off x="100402" y="3085169"/>
            <a:ext cx="3840087"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dirty="0">
                <a:solidFill>
                  <a:schemeClr val="dk1"/>
                </a:solidFill>
                <a:latin typeface="Century Gothic"/>
                <a:ea typeface="Century Gothic"/>
                <a:cs typeface="Century Gothic"/>
                <a:sym typeface="Century Gothic"/>
              </a:rPr>
              <a:t>Don’t see your birthday or anniversary? Notify the office so we can update our records &amp; celebrate with you!</a:t>
            </a:r>
            <a:endParaRPr dirty="0"/>
          </a:p>
        </p:txBody>
      </p:sp>
      <p:cxnSp>
        <p:nvCxnSpPr>
          <p:cNvPr id="103" name="Google Shape;103;p2"/>
          <p:cNvCxnSpPr/>
          <p:nvPr/>
        </p:nvCxnSpPr>
        <p:spPr>
          <a:xfrm>
            <a:off x="40731" y="2924670"/>
            <a:ext cx="3959427" cy="0"/>
          </a:xfrm>
          <a:prstGeom prst="straightConnector1">
            <a:avLst/>
          </a:prstGeom>
          <a:noFill/>
          <a:ln w="9525" cap="flat" cmpd="sng">
            <a:solidFill>
              <a:schemeClr val="dk1"/>
            </a:solidFill>
            <a:prstDash val="solid"/>
            <a:round/>
            <a:headEnd type="none" w="sm" len="sm"/>
            <a:tailEnd type="none" w="sm" len="sm"/>
          </a:ln>
        </p:spPr>
      </p:cxnSp>
      <p:sp>
        <p:nvSpPr>
          <p:cNvPr id="104" name="Google Shape;104;p2"/>
          <p:cNvSpPr txBox="1"/>
          <p:nvPr/>
        </p:nvSpPr>
        <p:spPr>
          <a:xfrm>
            <a:off x="-253978" y="2740004"/>
            <a:ext cx="419446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entury Gothic"/>
                <a:ea typeface="Century Gothic"/>
                <a:cs typeface="Century Gothic"/>
                <a:sym typeface="Century Gothic"/>
              </a:rPr>
              <a:t>	</a:t>
            </a:r>
            <a:endParaRPr/>
          </a:p>
        </p:txBody>
      </p:sp>
      <p:sp>
        <p:nvSpPr>
          <p:cNvPr id="105" name="Google Shape;105;p2"/>
          <p:cNvSpPr txBox="1"/>
          <p:nvPr/>
        </p:nvSpPr>
        <p:spPr>
          <a:xfrm>
            <a:off x="1115948" y="-732147"/>
            <a:ext cx="3742677"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600">
              <a:solidFill>
                <a:srgbClr val="0070C0"/>
              </a:solidFill>
              <a:latin typeface="Gill Sans"/>
              <a:ea typeface="Gill Sans"/>
              <a:cs typeface="Gill Sans"/>
              <a:sym typeface="Gill Sans"/>
            </a:endParaRPr>
          </a:p>
          <a:p>
            <a:pPr marL="0" marR="0" lvl="0" indent="0" algn="ctr" rtl="0">
              <a:spcBef>
                <a:spcPts val="0"/>
              </a:spcBef>
              <a:spcAft>
                <a:spcPts val="0"/>
              </a:spcAft>
              <a:buNone/>
            </a:pPr>
            <a:endParaRPr sz="1600">
              <a:solidFill>
                <a:srgbClr val="0070C0"/>
              </a:solidFill>
              <a:latin typeface="Gill Sans"/>
              <a:ea typeface="Gill Sans"/>
              <a:cs typeface="Gill Sans"/>
              <a:sym typeface="Gill Sans"/>
            </a:endParaRPr>
          </a:p>
          <a:p>
            <a:pPr marL="0" marR="0" lvl="0" indent="0" algn="ctr" rtl="0">
              <a:spcBef>
                <a:spcPts val="0"/>
              </a:spcBef>
              <a:spcAft>
                <a:spcPts val="0"/>
              </a:spcAft>
              <a:buNone/>
            </a:pPr>
            <a:endParaRPr sz="1600">
              <a:solidFill>
                <a:srgbClr val="0070C0"/>
              </a:solidFill>
              <a:latin typeface="Gill Sans"/>
              <a:ea typeface="Gill Sans"/>
              <a:cs typeface="Gill Sans"/>
              <a:sym typeface="Gill Sans"/>
            </a:endParaRPr>
          </a:p>
        </p:txBody>
      </p:sp>
      <p:pic>
        <p:nvPicPr>
          <p:cNvPr id="106" name="Google Shape;106;p2" descr="Graphical user interface&#10;&#10;Description automatically generated with low confidence"/>
          <p:cNvPicPr preferRelativeResize="0"/>
          <p:nvPr/>
        </p:nvPicPr>
        <p:blipFill rotWithShape="1">
          <a:blip r:embed="rId3">
            <a:alphaModFix/>
          </a:blip>
          <a:srcRect/>
          <a:stretch/>
        </p:blipFill>
        <p:spPr>
          <a:xfrm>
            <a:off x="432887" y="3922696"/>
            <a:ext cx="3206843" cy="787618"/>
          </a:xfrm>
          <a:prstGeom prst="rect">
            <a:avLst/>
          </a:prstGeom>
          <a:noFill/>
          <a:ln>
            <a:noFill/>
          </a:ln>
        </p:spPr>
      </p:pic>
      <p:pic>
        <p:nvPicPr>
          <p:cNvPr id="107" name="Google Shape;107;p2" descr="A qr code on a white background&#10;&#10;AI-generated content may be incorrect."/>
          <p:cNvPicPr preferRelativeResize="0"/>
          <p:nvPr/>
        </p:nvPicPr>
        <p:blipFill rotWithShape="1">
          <a:blip r:embed="rId4">
            <a:alphaModFix/>
          </a:blip>
          <a:srcRect/>
          <a:stretch/>
        </p:blipFill>
        <p:spPr>
          <a:xfrm>
            <a:off x="1227373" y="4744056"/>
            <a:ext cx="1617872" cy="1617872"/>
          </a:xfrm>
          <a:prstGeom prst="rect">
            <a:avLst/>
          </a:prstGeom>
          <a:noFill/>
          <a:ln>
            <a:noFill/>
          </a:ln>
        </p:spPr>
      </p:pic>
      <p:sp>
        <p:nvSpPr>
          <p:cNvPr id="108" name="Google Shape;108;p2"/>
          <p:cNvSpPr txBox="1"/>
          <p:nvPr/>
        </p:nvSpPr>
        <p:spPr>
          <a:xfrm>
            <a:off x="-103714" y="6326487"/>
            <a:ext cx="457200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a:solidFill>
                  <a:schemeClr val="dk1"/>
                </a:solidFill>
                <a:latin typeface="Century Gothic"/>
                <a:ea typeface="Century Gothic"/>
                <a:cs typeface="Century Gothic"/>
                <a:sym typeface="Century Gothic"/>
              </a:rPr>
              <a:t>Please share so others can find us.  You can submit items for posting by emailing </a:t>
            </a:r>
            <a:r>
              <a:rPr lang="en-US" sz="1100" b="1" u="sng">
                <a:solidFill>
                  <a:schemeClr val="dk1"/>
                </a:solidFill>
                <a:latin typeface="Century Gothic"/>
                <a:ea typeface="Century Gothic"/>
                <a:cs typeface="Century Gothic"/>
                <a:sym typeface="Century Gothic"/>
                <a:hlinkClick r:id="rId5">
                  <a:extLst>
                    <a:ext uri="{A12FA001-AC4F-418D-AE19-62706E023703}">
                      <ahyp:hlinkClr xmlns:ahyp="http://schemas.microsoft.com/office/drawing/2018/hyperlinkcolor" val="tx"/>
                    </a:ext>
                  </a:extLst>
                </a:hlinkClick>
              </a:rPr>
              <a:t>murrayhillumc@gmail.com</a:t>
            </a:r>
            <a:endParaRPr sz="1100" b="1">
              <a:solidFill>
                <a:schemeClr val="dk1"/>
              </a:solidFill>
              <a:latin typeface="Century Gothic"/>
              <a:ea typeface="Century Gothic"/>
              <a:cs typeface="Century Gothic"/>
              <a:sym typeface="Century Gothic"/>
            </a:endParaRPr>
          </a:p>
        </p:txBody>
      </p:sp>
      <p:pic>
        <p:nvPicPr>
          <p:cNvPr id="109" name="Google Shape;109;p2" descr="A bowl of money and coins&#10;&#10;AI-generated content may be incorrect."/>
          <p:cNvPicPr preferRelativeResize="0"/>
          <p:nvPr/>
        </p:nvPicPr>
        <p:blipFill rotWithShape="1">
          <a:blip r:embed="rId6">
            <a:alphaModFix/>
          </a:blip>
          <a:srcRect/>
          <a:stretch/>
        </p:blipFill>
        <p:spPr>
          <a:xfrm>
            <a:off x="7280673" y="138260"/>
            <a:ext cx="1815731" cy="1013979"/>
          </a:xfrm>
          <a:prstGeom prst="rect">
            <a:avLst/>
          </a:prstGeom>
          <a:noFill/>
          <a:ln>
            <a:noFill/>
          </a:ln>
        </p:spPr>
      </p:pic>
      <p:sp>
        <p:nvSpPr>
          <p:cNvPr id="110" name="Google Shape;110;p2"/>
          <p:cNvSpPr txBox="1"/>
          <p:nvPr/>
        </p:nvSpPr>
        <p:spPr>
          <a:xfrm>
            <a:off x="4811891" y="228754"/>
            <a:ext cx="4481867" cy="123110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dk1"/>
                </a:solidFill>
                <a:latin typeface="Sorts Mill Goudy"/>
                <a:ea typeface="Sorts Mill Goudy"/>
                <a:cs typeface="Sorts Mill Goudy"/>
                <a:sym typeface="Sorts Mill Goudy"/>
              </a:rPr>
              <a:t>Your financial support of </a:t>
            </a:r>
            <a:endParaRPr dirty="0"/>
          </a:p>
          <a:p>
            <a:pPr marL="0" marR="0" lvl="0" indent="0" algn="l" rtl="0">
              <a:spcBef>
                <a:spcPts val="0"/>
              </a:spcBef>
              <a:spcAft>
                <a:spcPts val="0"/>
              </a:spcAft>
              <a:buNone/>
            </a:pPr>
            <a:r>
              <a:rPr lang="en-US" sz="1400" dirty="0">
                <a:solidFill>
                  <a:schemeClr val="dk1"/>
                </a:solidFill>
                <a:latin typeface="Sorts Mill Goudy"/>
                <a:ea typeface="Sorts Mill Goudy"/>
                <a:cs typeface="Sorts Mill Goudy"/>
                <a:sym typeface="Sorts Mill Goudy"/>
              </a:rPr>
              <a:t>MHUMC is much needed </a:t>
            </a:r>
            <a:endParaRPr dirty="0"/>
          </a:p>
          <a:p>
            <a:pPr marL="0" marR="0" lvl="0" indent="0" algn="l" rtl="0">
              <a:spcBef>
                <a:spcPts val="0"/>
              </a:spcBef>
              <a:spcAft>
                <a:spcPts val="0"/>
              </a:spcAft>
              <a:buNone/>
            </a:pPr>
            <a:r>
              <a:rPr lang="en-US" sz="1400" dirty="0">
                <a:solidFill>
                  <a:schemeClr val="dk1"/>
                </a:solidFill>
                <a:latin typeface="Sorts Mill Goudy"/>
                <a:ea typeface="Sorts Mill Goudy"/>
                <a:cs typeface="Sorts Mill Goudy"/>
                <a:sym typeface="Sorts Mill Goudy"/>
              </a:rPr>
              <a:t>and greatly appreciated.</a:t>
            </a:r>
            <a:endParaRPr dirty="0"/>
          </a:p>
          <a:p>
            <a:pPr marL="0" marR="0" lvl="0" indent="0" algn="l" rtl="0">
              <a:spcBef>
                <a:spcPts val="0"/>
              </a:spcBef>
              <a:spcAft>
                <a:spcPts val="0"/>
              </a:spcAft>
              <a:buNone/>
            </a:pPr>
            <a:endParaRPr sz="1400" dirty="0">
              <a:solidFill>
                <a:schemeClr val="dk1"/>
              </a:solidFill>
              <a:latin typeface="Sorts Mill Goudy"/>
              <a:ea typeface="Sorts Mill Goudy"/>
              <a:cs typeface="Sorts Mill Goudy"/>
              <a:sym typeface="Sorts Mill Goudy"/>
            </a:endParaRPr>
          </a:p>
          <a:p>
            <a:pPr marL="0" marR="0" lvl="0" indent="0" algn="ctr" rtl="0">
              <a:spcBef>
                <a:spcPts val="0"/>
              </a:spcBef>
              <a:spcAft>
                <a:spcPts val="0"/>
              </a:spcAft>
              <a:buNone/>
            </a:pPr>
            <a:r>
              <a:rPr lang="en-US" sz="1400" dirty="0">
                <a:solidFill>
                  <a:schemeClr val="dk1"/>
                </a:solidFill>
                <a:latin typeface="Sorts Mill Goudy"/>
                <a:ea typeface="Sorts Mill Goudy"/>
                <a:cs typeface="Sorts Mill Goudy"/>
                <a:sym typeface="Sorts Mill Goudy"/>
              </a:rPr>
              <a:t>We have multiple giving options for convenience</a:t>
            </a:r>
            <a:r>
              <a:rPr lang="en-US" sz="1800" dirty="0">
                <a:solidFill>
                  <a:schemeClr val="dk1"/>
                </a:solidFill>
                <a:latin typeface="Sorts Mill Goudy"/>
                <a:ea typeface="Sorts Mill Goudy"/>
                <a:cs typeface="Sorts Mill Goudy"/>
                <a:sym typeface="Sorts Mill Goudy"/>
              </a:rPr>
              <a:t>: </a:t>
            </a:r>
            <a:endParaRPr dirty="0"/>
          </a:p>
        </p:txBody>
      </p:sp>
      <p:sp>
        <p:nvSpPr>
          <p:cNvPr id="111" name="Google Shape;111;p2"/>
          <p:cNvSpPr txBox="1"/>
          <p:nvPr/>
        </p:nvSpPr>
        <p:spPr>
          <a:xfrm>
            <a:off x="5022802" y="1414557"/>
            <a:ext cx="4960088" cy="1077218"/>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600"/>
              <a:buFont typeface="Arial"/>
              <a:buChar char="•"/>
            </a:pPr>
            <a:r>
              <a:rPr lang="en-US" sz="1600" dirty="0">
                <a:solidFill>
                  <a:schemeClr val="dk1"/>
                </a:solidFill>
                <a:latin typeface="Sorts Mill Goudy"/>
                <a:ea typeface="Sorts Mill Goudy"/>
                <a:cs typeface="Sorts Mill Goudy"/>
                <a:sym typeface="Sorts Mill Goudy"/>
              </a:rPr>
              <a:t>Cash or Check in Sunday offering plate</a:t>
            </a:r>
            <a:endParaRPr dirty="0"/>
          </a:p>
          <a:p>
            <a:pPr marL="285750" marR="0" lvl="0" indent="-285750" algn="l" rtl="0">
              <a:spcBef>
                <a:spcPts val="0"/>
              </a:spcBef>
              <a:spcAft>
                <a:spcPts val="0"/>
              </a:spcAft>
              <a:buClr>
                <a:schemeClr val="dk1"/>
              </a:buClr>
              <a:buSzPts val="1600"/>
              <a:buFont typeface="Arial"/>
              <a:buChar char="•"/>
            </a:pPr>
            <a:r>
              <a:rPr lang="en-US" sz="1600" dirty="0">
                <a:solidFill>
                  <a:schemeClr val="dk1"/>
                </a:solidFill>
                <a:latin typeface="Sorts Mill Goudy"/>
                <a:ea typeface="Sorts Mill Goudy"/>
                <a:cs typeface="Sorts Mill Goudy"/>
                <a:sym typeface="Sorts Mill Goudy"/>
              </a:rPr>
              <a:t>Mailing/dropping off check to church office </a:t>
            </a:r>
            <a:endParaRPr dirty="0"/>
          </a:p>
          <a:p>
            <a:pPr marL="285750" marR="0" lvl="0" indent="-285750" algn="l" rtl="0">
              <a:spcBef>
                <a:spcPts val="0"/>
              </a:spcBef>
              <a:spcAft>
                <a:spcPts val="0"/>
              </a:spcAft>
              <a:buClr>
                <a:schemeClr val="dk1"/>
              </a:buClr>
              <a:buSzPts val="1600"/>
              <a:buFont typeface="Arial"/>
              <a:buChar char="•"/>
            </a:pPr>
            <a:r>
              <a:rPr lang="en-US" sz="1600" dirty="0">
                <a:solidFill>
                  <a:schemeClr val="dk1"/>
                </a:solidFill>
                <a:latin typeface="Sorts Mill Goudy"/>
                <a:ea typeface="Sorts Mill Goudy"/>
                <a:cs typeface="Sorts Mill Goudy"/>
                <a:sym typeface="Sorts Mill Goudy"/>
              </a:rPr>
              <a:t>Bank Check mailed to church office </a:t>
            </a:r>
            <a:endParaRPr dirty="0"/>
          </a:p>
          <a:p>
            <a:pPr marL="285750" marR="0" lvl="0" indent="-285750" algn="l" rtl="0">
              <a:spcBef>
                <a:spcPts val="0"/>
              </a:spcBef>
              <a:spcAft>
                <a:spcPts val="0"/>
              </a:spcAft>
              <a:buClr>
                <a:schemeClr val="dk1"/>
              </a:buClr>
              <a:buSzPts val="1600"/>
              <a:buFont typeface="Arial"/>
              <a:buChar char="•"/>
            </a:pPr>
            <a:r>
              <a:rPr lang="en-US" sz="1600" dirty="0" err="1">
                <a:solidFill>
                  <a:schemeClr val="dk1"/>
                </a:solidFill>
                <a:latin typeface="Sorts Mill Goudy"/>
                <a:ea typeface="Sorts Mill Goudy"/>
                <a:cs typeface="Sorts Mill Goudy"/>
                <a:sym typeface="Sorts Mill Goudy"/>
              </a:rPr>
              <a:t>Paypal</a:t>
            </a:r>
            <a:r>
              <a:rPr lang="en-US" sz="1600" dirty="0">
                <a:solidFill>
                  <a:schemeClr val="dk1"/>
                </a:solidFill>
                <a:latin typeface="Sorts Mill Goudy"/>
                <a:ea typeface="Sorts Mill Goudy"/>
                <a:cs typeface="Sorts Mill Goudy"/>
                <a:sym typeface="Sorts Mill Goudy"/>
              </a:rPr>
              <a:t> by scanning QR Code below </a:t>
            </a:r>
            <a:endParaRPr dirty="0"/>
          </a:p>
        </p:txBody>
      </p:sp>
      <p:pic>
        <p:nvPicPr>
          <p:cNvPr id="112" name="Google Shape;112;p2" descr="A qr code with a logo&#10;&#10;AI-generated content may be incorrect."/>
          <p:cNvPicPr preferRelativeResize="0"/>
          <p:nvPr/>
        </p:nvPicPr>
        <p:blipFill rotWithShape="1">
          <a:blip r:embed="rId7">
            <a:alphaModFix/>
          </a:blip>
          <a:srcRect/>
          <a:stretch/>
        </p:blipFill>
        <p:spPr>
          <a:xfrm>
            <a:off x="6075830" y="2428971"/>
            <a:ext cx="1582310" cy="1459528"/>
          </a:xfrm>
          <a:prstGeom prst="rect">
            <a:avLst/>
          </a:prstGeom>
          <a:noFill/>
          <a:ln>
            <a:noFill/>
          </a:ln>
        </p:spPr>
      </p:pic>
      <p:sp>
        <p:nvSpPr>
          <p:cNvPr id="113" name="Google Shape;113;p2"/>
          <p:cNvSpPr txBox="1"/>
          <p:nvPr/>
        </p:nvSpPr>
        <p:spPr>
          <a:xfrm>
            <a:off x="752584" y="-10197"/>
            <a:ext cx="3053425"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Brush Script MT" panose="03060802040406070304" pitchFamily="66" charset="0"/>
                <a:sym typeface="Arial"/>
              </a:rPr>
              <a:t>Happy Birthday </a:t>
            </a:r>
            <a:endParaRPr sz="1100" dirty="0">
              <a:latin typeface="Brush Script MT" panose="03060802040406070304" pitchFamily="66" charset="0"/>
            </a:endParaRPr>
          </a:p>
        </p:txBody>
      </p:sp>
      <p:pic>
        <p:nvPicPr>
          <p:cNvPr id="114" name="Google Shape;114;p2" descr="A colorful cake with candles and balloons&#10;&#10;AI-generated content may be incorrect."/>
          <p:cNvPicPr preferRelativeResize="0"/>
          <p:nvPr/>
        </p:nvPicPr>
        <p:blipFill rotWithShape="1">
          <a:blip r:embed="rId8">
            <a:alphaModFix/>
          </a:blip>
          <a:srcRect/>
          <a:stretch/>
        </p:blipFill>
        <p:spPr>
          <a:xfrm>
            <a:off x="2455265" y="459953"/>
            <a:ext cx="972136" cy="906609"/>
          </a:xfrm>
          <a:prstGeom prst="rect">
            <a:avLst/>
          </a:prstGeom>
          <a:noFill/>
          <a:ln>
            <a:noFill/>
          </a:ln>
        </p:spPr>
      </p:pic>
      <p:sp>
        <p:nvSpPr>
          <p:cNvPr id="115" name="Google Shape;115;p2"/>
          <p:cNvSpPr txBox="1"/>
          <p:nvPr/>
        </p:nvSpPr>
        <p:spPr>
          <a:xfrm>
            <a:off x="164185" y="455890"/>
            <a:ext cx="2291080" cy="11695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dk1"/>
                </a:solidFill>
                <a:latin typeface="Sorts Mill Goudy"/>
                <a:ea typeface="Sorts Mill Goudy"/>
                <a:cs typeface="Sorts Mill Goudy"/>
                <a:sym typeface="Sorts Mill Goudy"/>
              </a:rPr>
              <a:t>Pastor Sila – 4/1 </a:t>
            </a:r>
          </a:p>
          <a:p>
            <a:pPr marL="0" marR="0" lvl="0" indent="0" algn="l" rtl="0">
              <a:spcBef>
                <a:spcPts val="0"/>
              </a:spcBef>
              <a:spcAft>
                <a:spcPts val="0"/>
              </a:spcAft>
              <a:buNone/>
            </a:pPr>
            <a:r>
              <a:rPr lang="en-US" dirty="0">
                <a:solidFill>
                  <a:schemeClr val="dk1"/>
                </a:solidFill>
                <a:latin typeface="Sorts Mill Goudy"/>
                <a:ea typeface="Sorts Mill Goudy"/>
                <a:cs typeface="Sorts Mill Goudy"/>
                <a:sym typeface="Sorts Mill Goudy"/>
              </a:rPr>
              <a:t>Thelma Adside – 4/23 </a:t>
            </a:r>
          </a:p>
          <a:p>
            <a:pPr marL="0" marR="0" lvl="0" indent="0" algn="l" rtl="0">
              <a:spcBef>
                <a:spcPts val="0"/>
              </a:spcBef>
              <a:spcAft>
                <a:spcPts val="0"/>
              </a:spcAft>
              <a:buNone/>
            </a:pPr>
            <a:r>
              <a:rPr lang="en-US" sz="1400" dirty="0">
                <a:solidFill>
                  <a:schemeClr val="dk1"/>
                </a:solidFill>
                <a:latin typeface="Sorts Mill Goudy"/>
                <a:ea typeface="Sorts Mill Goudy"/>
                <a:cs typeface="Sorts Mill Goudy"/>
                <a:sym typeface="Sorts Mill Goudy"/>
              </a:rPr>
              <a:t>Vicki McVey – 4/23</a:t>
            </a:r>
          </a:p>
          <a:p>
            <a:pPr marL="0" marR="0" lvl="0" indent="0" algn="l" rtl="0">
              <a:spcBef>
                <a:spcPts val="0"/>
              </a:spcBef>
              <a:spcAft>
                <a:spcPts val="0"/>
              </a:spcAft>
              <a:buNone/>
            </a:pPr>
            <a:r>
              <a:rPr lang="en-US" dirty="0">
                <a:solidFill>
                  <a:schemeClr val="dk1"/>
                </a:solidFill>
                <a:latin typeface="Sorts Mill Goudy"/>
                <a:ea typeface="Sorts Mill Goudy"/>
                <a:cs typeface="Sorts Mill Goudy"/>
                <a:sym typeface="Sorts Mill Goudy"/>
              </a:rPr>
              <a:t>Rheta Voss – 4/24</a:t>
            </a:r>
          </a:p>
          <a:p>
            <a:pPr marL="0" marR="0" lvl="0" indent="0" algn="l" rtl="0">
              <a:spcBef>
                <a:spcPts val="0"/>
              </a:spcBef>
              <a:spcAft>
                <a:spcPts val="0"/>
              </a:spcAft>
              <a:buNone/>
            </a:pPr>
            <a:r>
              <a:rPr lang="en-US" dirty="0">
                <a:solidFill>
                  <a:schemeClr val="dk1"/>
                </a:solidFill>
                <a:latin typeface="Sorts Mill Goudy"/>
                <a:ea typeface="Sorts Mill Goudy"/>
                <a:cs typeface="Sorts Mill Goudy"/>
                <a:sym typeface="Sorts Mill Goudy"/>
              </a:rPr>
              <a:t>Rev. Barry Andrews – 4/30 </a:t>
            </a:r>
            <a:endParaRPr lang="en-US" sz="1400" dirty="0">
              <a:solidFill>
                <a:schemeClr val="dk1"/>
              </a:solidFill>
              <a:latin typeface="Sorts Mill Goudy"/>
              <a:ea typeface="Sorts Mill Goudy"/>
              <a:cs typeface="Sorts Mill Goudy"/>
              <a:sym typeface="Sorts Mill Goudy"/>
            </a:endParaRPr>
          </a:p>
        </p:txBody>
      </p:sp>
      <p:sp>
        <p:nvSpPr>
          <p:cNvPr id="2" name="Google Shape;113;p2">
            <a:extLst>
              <a:ext uri="{FF2B5EF4-FFF2-40B4-BE49-F238E27FC236}">
                <a16:creationId xmlns:a16="http://schemas.microsoft.com/office/drawing/2014/main" id="{94C7704D-F3BB-DA9B-A6CE-F3EBB32E4287}"/>
              </a:ext>
            </a:extLst>
          </p:cNvPr>
          <p:cNvSpPr txBox="1"/>
          <p:nvPr/>
        </p:nvSpPr>
        <p:spPr>
          <a:xfrm>
            <a:off x="1139463" y="1603925"/>
            <a:ext cx="3053425"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Brush Script MT" panose="03060802040406070304" pitchFamily="66" charset="0"/>
                <a:sym typeface="Arial"/>
              </a:rPr>
              <a:t>Happy Anniversary</a:t>
            </a:r>
            <a:endParaRPr sz="1100" dirty="0">
              <a:latin typeface="Brush Script MT" panose="03060802040406070304" pitchFamily="66" charset="0"/>
            </a:endParaRPr>
          </a:p>
        </p:txBody>
      </p:sp>
      <p:pic>
        <p:nvPicPr>
          <p:cNvPr id="5" name="Picture 4">
            <a:extLst>
              <a:ext uri="{FF2B5EF4-FFF2-40B4-BE49-F238E27FC236}">
                <a16:creationId xmlns:a16="http://schemas.microsoft.com/office/drawing/2014/main" id="{46DC4B3E-86C1-F065-10B8-A155B2C2738F}"/>
              </a:ext>
            </a:extLst>
          </p:cNvPr>
          <p:cNvPicPr>
            <a:picLocks noChangeAspect="1"/>
          </p:cNvPicPr>
          <p:nvPr/>
        </p:nvPicPr>
        <p:blipFill>
          <a:blip r:embed="rId9"/>
          <a:stretch>
            <a:fillRect/>
          </a:stretch>
        </p:blipFill>
        <p:spPr>
          <a:xfrm>
            <a:off x="-18522" y="1689308"/>
            <a:ext cx="1245895" cy="847392"/>
          </a:xfrm>
          <a:prstGeom prst="rect">
            <a:avLst/>
          </a:prstGeom>
        </p:spPr>
      </p:pic>
      <p:cxnSp>
        <p:nvCxnSpPr>
          <p:cNvPr id="6" name="Google Shape;101;p2">
            <a:extLst>
              <a:ext uri="{FF2B5EF4-FFF2-40B4-BE49-F238E27FC236}">
                <a16:creationId xmlns:a16="http://schemas.microsoft.com/office/drawing/2014/main" id="{3109DADF-1E68-9E41-C3D4-422D898DF323}"/>
              </a:ext>
            </a:extLst>
          </p:cNvPr>
          <p:cNvCxnSpPr/>
          <p:nvPr/>
        </p:nvCxnSpPr>
        <p:spPr>
          <a:xfrm>
            <a:off x="5022802" y="3935594"/>
            <a:ext cx="3959427" cy="0"/>
          </a:xfrm>
          <a:prstGeom prst="straightConnector1">
            <a:avLst/>
          </a:prstGeom>
          <a:noFill/>
          <a:ln w="9525" cap="flat" cmpd="sng">
            <a:solidFill>
              <a:schemeClr val="dk1"/>
            </a:solidFill>
            <a:prstDash val="solid"/>
            <a:round/>
            <a:headEnd type="none" w="sm" len="sm"/>
            <a:tailEnd type="none" w="sm" len="sm"/>
          </a:ln>
        </p:spPr>
      </p:cxnSp>
      <p:pic>
        <p:nvPicPr>
          <p:cNvPr id="3" name="Picture 2">
            <a:extLst>
              <a:ext uri="{FF2B5EF4-FFF2-40B4-BE49-F238E27FC236}">
                <a16:creationId xmlns:a16="http://schemas.microsoft.com/office/drawing/2014/main" id="{97CBB849-C0E8-13C2-7D5E-950731FA343F}"/>
              </a:ext>
            </a:extLst>
          </p:cNvPr>
          <p:cNvPicPr>
            <a:picLocks noChangeAspect="1"/>
          </p:cNvPicPr>
          <p:nvPr/>
        </p:nvPicPr>
        <p:blipFill>
          <a:blip r:embed="rId10"/>
          <a:stretch>
            <a:fillRect/>
          </a:stretch>
        </p:blipFill>
        <p:spPr>
          <a:xfrm>
            <a:off x="6471737" y="5129097"/>
            <a:ext cx="1617872" cy="1500149"/>
          </a:xfrm>
          <a:prstGeom prst="rect">
            <a:avLst/>
          </a:prstGeom>
        </p:spPr>
      </p:pic>
      <p:sp>
        <p:nvSpPr>
          <p:cNvPr id="4" name="TextBox 3">
            <a:extLst>
              <a:ext uri="{FF2B5EF4-FFF2-40B4-BE49-F238E27FC236}">
                <a16:creationId xmlns:a16="http://schemas.microsoft.com/office/drawing/2014/main" id="{A53E4EA8-EC06-0BFC-B9A2-6FF58D899C78}"/>
              </a:ext>
            </a:extLst>
          </p:cNvPr>
          <p:cNvSpPr txBox="1"/>
          <p:nvPr/>
        </p:nvSpPr>
        <p:spPr>
          <a:xfrm>
            <a:off x="5103842" y="4008728"/>
            <a:ext cx="3992562" cy="307777"/>
          </a:xfrm>
          <a:prstGeom prst="rect">
            <a:avLst/>
          </a:prstGeom>
          <a:noFill/>
        </p:spPr>
        <p:txBody>
          <a:bodyPr wrap="square" rtlCol="0">
            <a:spAutoFit/>
          </a:bodyPr>
          <a:lstStyle/>
          <a:p>
            <a:pPr algn="ctr"/>
            <a:r>
              <a:rPr lang="en-US" dirty="0">
                <a:latin typeface="ADLaM Display" panose="02010000000000000000" pitchFamily="2" charset="0"/>
                <a:ea typeface="ADLaM Display" panose="02010000000000000000" pitchFamily="2" charset="0"/>
                <a:cs typeface="ADLaM Display" panose="02010000000000000000" pitchFamily="2" charset="0"/>
              </a:rPr>
              <a:t>Food Pantry Item of the Month</a:t>
            </a:r>
          </a:p>
        </p:txBody>
      </p:sp>
      <p:sp>
        <p:nvSpPr>
          <p:cNvPr id="8" name="TextBox 7">
            <a:extLst>
              <a:ext uri="{FF2B5EF4-FFF2-40B4-BE49-F238E27FC236}">
                <a16:creationId xmlns:a16="http://schemas.microsoft.com/office/drawing/2014/main" id="{6FF966CA-2585-4FD5-8F16-B5F9D3C45A05}"/>
              </a:ext>
            </a:extLst>
          </p:cNvPr>
          <p:cNvSpPr txBox="1"/>
          <p:nvPr/>
        </p:nvSpPr>
        <p:spPr>
          <a:xfrm>
            <a:off x="5100206" y="4316505"/>
            <a:ext cx="3804617" cy="738664"/>
          </a:xfrm>
          <a:prstGeom prst="rect">
            <a:avLst/>
          </a:prstGeom>
          <a:noFill/>
        </p:spPr>
        <p:txBody>
          <a:bodyPr wrap="square">
            <a:spAutoFit/>
          </a:bodyPr>
          <a:lstStyle/>
          <a:p>
            <a:pPr algn="ctr"/>
            <a:r>
              <a:rPr lang="en-US" dirty="0"/>
              <a:t>This month we are kicking off our Food Pantry Item of the month. For our first month we will be asking for donations of mac n cheese! </a:t>
            </a:r>
          </a:p>
        </p:txBody>
      </p:sp>
      <p:sp>
        <p:nvSpPr>
          <p:cNvPr id="14" name="TextBox 13">
            <a:extLst>
              <a:ext uri="{FF2B5EF4-FFF2-40B4-BE49-F238E27FC236}">
                <a16:creationId xmlns:a16="http://schemas.microsoft.com/office/drawing/2014/main" id="{A4AAAFBA-1C2A-9857-8586-D99E5FCC1D1C}"/>
              </a:ext>
            </a:extLst>
          </p:cNvPr>
          <p:cNvSpPr txBox="1"/>
          <p:nvPr/>
        </p:nvSpPr>
        <p:spPr>
          <a:xfrm>
            <a:off x="1160803" y="2052779"/>
            <a:ext cx="2735421" cy="307777"/>
          </a:xfrm>
          <a:prstGeom prst="rect">
            <a:avLst/>
          </a:prstGeom>
          <a:noFill/>
        </p:spPr>
        <p:txBody>
          <a:bodyPr wrap="square">
            <a:spAutoFit/>
          </a:bodyPr>
          <a:lstStyle/>
          <a:p>
            <a:pPr marL="0" marR="0" lvl="0" indent="0" algn="l" rtl="0">
              <a:spcBef>
                <a:spcPts val="0"/>
              </a:spcBef>
              <a:spcAft>
                <a:spcPts val="0"/>
              </a:spcAft>
              <a:buNone/>
            </a:pPr>
            <a:r>
              <a:rPr lang="en-US" sz="1400" dirty="0">
                <a:solidFill>
                  <a:schemeClr val="dk1"/>
                </a:solidFill>
                <a:latin typeface="Sorts Mill Goudy"/>
                <a:ea typeface="Sorts Mill Goudy"/>
                <a:cs typeface="Sorts Mill Goudy"/>
                <a:sym typeface="Sorts Mill Goudy"/>
              </a:rPr>
              <a:t>Willis &amp; Darlene Webb -4/28</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39"/>
        <p:cNvGrpSpPr/>
        <p:nvPr/>
      </p:nvGrpSpPr>
      <p:grpSpPr>
        <a:xfrm>
          <a:off x="0" y="0"/>
          <a:ext cx="0" cy="0"/>
          <a:chOff x="0" y="0"/>
          <a:chExt cx="0" cy="0"/>
        </a:xfrm>
      </p:grpSpPr>
      <p:pic>
        <p:nvPicPr>
          <p:cNvPr id="140" name="Google Shape;140;p5"/>
          <p:cNvPicPr preferRelativeResize="0"/>
          <p:nvPr/>
        </p:nvPicPr>
        <p:blipFill rotWithShape="1">
          <a:blip r:embed="rId3">
            <a:alphaModFix/>
          </a:blip>
          <a:srcRect/>
          <a:stretch/>
        </p:blipFill>
        <p:spPr>
          <a:xfrm>
            <a:off x="5426835" y="1583943"/>
            <a:ext cx="1304925" cy="1181100"/>
          </a:xfrm>
          <a:prstGeom prst="rect">
            <a:avLst/>
          </a:prstGeom>
          <a:noFill/>
          <a:ln>
            <a:noFill/>
          </a:ln>
        </p:spPr>
      </p:pic>
      <p:pic>
        <p:nvPicPr>
          <p:cNvPr id="141" name="Google Shape;141;p5"/>
          <p:cNvPicPr preferRelativeResize="0"/>
          <p:nvPr/>
        </p:nvPicPr>
        <p:blipFill rotWithShape="1">
          <a:blip r:embed="rId4">
            <a:alphaModFix/>
          </a:blip>
          <a:srcRect l="8988" t="8803" r="6084" b="7344"/>
          <a:stretch/>
        </p:blipFill>
        <p:spPr>
          <a:xfrm>
            <a:off x="972887" y="4993485"/>
            <a:ext cx="2416655" cy="740311"/>
          </a:xfrm>
          <a:prstGeom prst="rect">
            <a:avLst/>
          </a:prstGeom>
          <a:noFill/>
          <a:ln>
            <a:noFill/>
          </a:ln>
        </p:spPr>
      </p:pic>
      <p:sp>
        <p:nvSpPr>
          <p:cNvPr id="142" name="Google Shape;142;p5"/>
          <p:cNvSpPr/>
          <p:nvPr/>
        </p:nvSpPr>
        <p:spPr>
          <a:xfrm>
            <a:off x="5400136" y="134753"/>
            <a:ext cx="3743864"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143" name="Google Shape;143;p5"/>
          <p:cNvSpPr/>
          <p:nvPr/>
        </p:nvSpPr>
        <p:spPr>
          <a:xfrm>
            <a:off x="0" y="457200"/>
            <a:ext cx="0" cy="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pic>
        <p:nvPicPr>
          <p:cNvPr id="144" name="Google Shape;144;p5" descr="A picture containing text, clipart&#10;&#10;Description automatically generated"/>
          <p:cNvPicPr preferRelativeResize="0"/>
          <p:nvPr/>
        </p:nvPicPr>
        <p:blipFill rotWithShape="1">
          <a:blip r:embed="rId5">
            <a:alphaModFix/>
          </a:blip>
          <a:srcRect/>
          <a:stretch/>
        </p:blipFill>
        <p:spPr>
          <a:xfrm>
            <a:off x="1234477" y="1731953"/>
            <a:ext cx="3110638" cy="781047"/>
          </a:xfrm>
          <a:prstGeom prst="rect">
            <a:avLst/>
          </a:prstGeom>
          <a:noFill/>
          <a:ln>
            <a:noFill/>
          </a:ln>
        </p:spPr>
      </p:pic>
      <p:sp>
        <p:nvSpPr>
          <p:cNvPr id="145" name="Google Shape;145;p5"/>
          <p:cNvSpPr txBox="1"/>
          <p:nvPr/>
        </p:nvSpPr>
        <p:spPr>
          <a:xfrm>
            <a:off x="5465083" y="530407"/>
            <a:ext cx="3775951" cy="49244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200" b="0" i="0">
              <a:solidFill>
                <a:srgbClr val="4E4A4A"/>
              </a:solidFill>
              <a:latin typeface="Arial"/>
              <a:ea typeface="Arial"/>
              <a:cs typeface="Arial"/>
              <a:sym typeface="Arial"/>
            </a:endParaRPr>
          </a:p>
          <a:p>
            <a:pPr marL="0" marR="0" lvl="0" indent="0" algn="l" rtl="0">
              <a:spcBef>
                <a:spcPts val="0"/>
              </a:spcBef>
              <a:spcAft>
                <a:spcPts val="0"/>
              </a:spcAft>
              <a:buNone/>
            </a:pPr>
            <a:r>
              <a:rPr lang="en-US" sz="1400" b="0" i="0">
                <a:solidFill>
                  <a:srgbClr val="222222"/>
                </a:solidFill>
                <a:latin typeface="Gill Sans"/>
                <a:ea typeface="Gill Sans"/>
                <a:cs typeface="Gill Sans"/>
                <a:sym typeface="Gill Sans"/>
              </a:rPr>
              <a:t>		</a:t>
            </a:r>
            <a:endParaRPr/>
          </a:p>
        </p:txBody>
      </p:sp>
      <p:sp>
        <p:nvSpPr>
          <p:cNvPr id="146" name="Google Shape;146;p5"/>
          <p:cNvSpPr txBox="1"/>
          <p:nvPr/>
        </p:nvSpPr>
        <p:spPr>
          <a:xfrm>
            <a:off x="8077360" y="-2212926"/>
            <a:ext cx="139689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0000"/>
                </a:solidFill>
                <a:latin typeface="Gill Sans"/>
                <a:ea typeface="Gill Sans"/>
                <a:cs typeface="Gill Sans"/>
                <a:sym typeface="Gill Sans"/>
              </a:rPr>
              <a:t>           </a:t>
            </a:r>
            <a:endParaRPr sz="1600">
              <a:solidFill>
                <a:srgbClr val="FF0000"/>
              </a:solidFill>
              <a:latin typeface="Gill Sans"/>
              <a:ea typeface="Gill Sans"/>
              <a:cs typeface="Gill Sans"/>
              <a:sym typeface="Gill Sans"/>
            </a:endParaRPr>
          </a:p>
        </p:txBody>
      </p:sp>
      <p:sp>
        <p:nvSpPr>
          <p:cNvPr id="147" name="Google Shape;147;p5"/>
          <p:cNvSpPr txBox="1"/>
          <p:nvPr/>
        </p:nvSpPr>
        <p:spPr>
          <a:xfrm>
            <a:off x="8284513" y="1060733"/>
            <a:ext cx="2569010"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a:p>
            <a:pPr marL="0" marR="0" lvl="0" indent="0" algn="l" rtl="0">
              <a:spcBef>
                <a:spcPts val="0"/>
              </a:spcBef>
              <a:spcAft>
                <a:spcPts val="0"/>
              </a:spcAft>
              <a:buNone/>
            </a:pPr>
            <a:endParaRPr sz="1200">
              <a:solidFill>
                <a:schemeClr val="dk1"/>
              </a:solidFill>
              <a:latin typeface="Gill Sans"/>
              <a:ea typeface="Gill Sans"/>
              <a:cs typeface="Gill Sans"/>
              <a:sym typeface="Gill Sans"/>
            </a:endParaRPr>
          </a:p>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a:p>
            <a:pPr marL="0" marR="0" lvl="0" indent="0" algn="ctr" rtl="0">
              <a:spcBef>
                <a:spcPts val="0"/>
              </a:spcBef>
              <a:spcAft>
                <a:spcPts val="0"/>
              </a:spcAft>
              <a:buNone/>
            </a:pPr>
            <a:endParaRPr sz="1600">
              <a:solidFill>
                <a:srgbClr val="0070C0"/>
              </a:solidFill>
              <a:latin typeface="Gill Sans"/>
              <a:ea typeface="Gill Sans"/>
              <a:cs typeface="Gill Sans"/>
              <a:sym typeface="Gill Sans"/>
            </a:endParaRPr>
          </a:p>
        </p:txBody>
      </p:sp>
      <p:sp>
        <p:nvSpPr>
          <p:cNvPr id="148" name="Google Shape;148;p5"/>
          <p:cNvSpPr txBox="1"/>
          <p:nvPr/>
        </p:nvSpPr>
        <p:spPr>
          <a:xfrm>
            <a:off x="5576291" y="903776"/>
            <a:ext cx="3303917"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rgbClr val="368A70"/>
                </a:solidFill>
                <a:latin typeface="Gill Sans"/>
                <a:ea typeface="Gill Sans"/>
                <a:cs typeface="Gill Sans"/>
                <a:sym typeface="Gill Sans"/>
              </a:rPr>
              <a:t>  </a:t>
            </a:r>
            <a:endParaRPr/>
          </a:p>
          <a:p>
            <a:pPr marL="0" marR="0" lvl="0" indent="0" algn="l" rtl="0">
              <a:spcBef>
                <a:spcPts val="0"/>
              </a:spcBef>
              <a:spcAft>
                <a:spcPts val="0"/>
              </a:spcAft>
              <a:buNone/>
            </a:pPr>
            <a:r>
              <a:rPr lang="en-US" sz="1300" b="1">
                <a:solidFill>
                  <a:srgbClr val="368A70"/>
                </a:solidFill>
                <a:latin typeface="Gill Sans"/>
                <a:ea typeface="Gill Sans"/>
                <a:cs typeface="Gill Sans"/>
                <a:sym typeface="Gill Sans"/>
              </a:rPr>
              <a:t> </a:t>
            </a:r>
            <a:endParaRPr/>
          </a:p>
        </p:txBody>
      </p:sp>
      <p:sp>
        <p:nvSpPr>
          <p:cNvPr id="149" name="Google Shape;149;p5"/>
          <p:cNvSpPr txBox="1"/>
          <p:nvPr/>
        </p:nvSpPr>
        <p:spPr>
          <a:xfrm>
            <a:off x="6662435" y="5069289"/>
            <a:ext cx="2467309"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dk1"/>
                </a:solidFill>
                <a:latin typeface="Gill Sans"/>
                <a:ea typeface="Gill Sans"/>
                <a:cs typeface="Gill Sans"/>
                <a:sym typeface="Gill Sans"/>
              </a:rPr>
              <a:t>ONE COMMITTEE Tuesday, April 14</a:t>
            </a:r>
            <a:r>
              <a:rPr lang="en-US" sz="1600" baseline="30000" dirty="0">
                <a:solidFill>
                  <a:schemeClr val="dk1"/>
                </a:solidFill>
                <a:latin typeface="Gill Sans"/>
                <a:ea typeface="Gill Sans"/>
                <a:cs typeface="Gill Sans"/>
                <a:sym typeface="Gill Sans"/>
              </a:rPr>
              <a:t>th</a:t>
            </a:r>
            <a:r>
              <a:rPr lang="en-US" sz="1600" dirty="0">
                <a:solidFill>
                  <a:schemeClr val="dk1"/>
                </a:solidFill>
                <a:latin typeface="Gill Sans"/>
                <a:ea typeface="Gill Sans"/>
                <a:cs typeface="Gill Sans"/>
                <a:sym typeface="Gill Sans"/>
              </a:rPr>
              <a:t> at 7pm</a:t>
            </a:r>
            <a:endParaRPr dirty="0"/>
          </a:p>
          <a:p>
            <a:pPr marL="0" marR="0" lvl="0" indent="0" algn="ctr" rtl="0">
              <a:spcBef>
                <a:spcPts val="0"/>
              </a:spcBef>
              <a:spcAft>
                <a:spcPts val="0"/>
              </a:spcAft>
              <a:buNone/>
            </a:pPr>
            <a:r>
              <a:rPr lang="en-US" sz="1600" dirty="0">
                <a:solidFill>
                  <a:schemeClr val="dk1"/>
                </a:solidFill>
                <a:latin typeface="Gill Sans"/>
                <a:ea typeface="Gill Sans"/>
                <a:cs typeface="Gill Sans"/>
                <a:sym typeface="Gill Sans"/>
              </a:rPr>
              <a:t>Church Sanctuary</a:t>
            </a:r>
            <a:endParaRPr dirty="0"/>
          </a:p>
          <a:p>
            <a:pPr marL="0" marR="0" lvl="0" indent="0" algn="ctr" rtl="0">
              <a:spcBef>
                <a:spcPts val="0"/>
              </a:spcBef>
              <a:spcAft>
                <a:spcPts val="0"/>
              </a:spcAft>
              <a:buNone/>
            </a:pPr>
            <a:r>
              <a:rPr lang="en-US" sz="1600" u="sng" dirty="0">
                <a:solidFill>
                  <a:schemeClr val="dk1"/>
                </a:solidFill>
                <a:latin typeface="Gill Sans"/>
                <a:ea typeface="Gill Sans"/>
                <a:cs typeface="Gill Sans"/>
                <a:sym typeface="Gill Sans"/>
              </a:rPr>
              <a:t>All are invited!</a:t>
            </a:r>
            <a:endParaRPr sz="1600" dirty="0">
              <a:solidFill>
                <a:schemeClr val="dk1"/>
              </a:solidFill>
              <a:latin typeface="Gill Sans"/>
              <a:ea typeface="Gill Sans"/>
              <a:cs typeface="Gill Sans"/>
              <a:sym typeface="Gill Sans"/>
            </a:endParaRPr>
          </a:p>
        </p:txBody>
      </p:sp>
      <p:sp>
        <p:nvSpPr>
          <p:cNvPr id="150" name="Google Shape;150;p5"/>
          <p:cNvSpPr txBox="1"/>
          <p:nvPr/>
        </p:nvSpPr>
        <p:spPr>
          <a:xfrm>
            <a:off x="4795950" y="-1129580"/>
            <a:ext cx="363122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0070C0"/>
                </a:solidFill>
                <a:latin typeface="Gill Sans"/>
                <a:ea typeface="Gill Sans"/>
                <a:cs typeface="Gill Sans"/>
                <a:sym typeface="Gill Sans"/>
              </a:rPr>
              <a:t>                        </a:t>
            </a:r>
            <a:endParaRPr/>
          </a:p>
          <a:p>
            <a:pPr marL="0" marR="0" lvl="0" indent="0" algn="l" rtl="0">
              <a:spcBef>
                <a:spcPts val="0"/>
              </a:spcBef>
              <a:spcAft>
                <a:spcPts val="0"/>
              </a:spcAft>
              <a:buNone/>
            </a:pPr>
            <a:endParaRPr sz="1200">
              <a:solidFill>
                <a:srgbClr val="0070C0"/>
              </a:solidFill>
              <a:latin typeface="Gill Sans"/>
              <a:ea typeface="Gill Sans"/>
              <a:cs typeface="Gill Sans"/>
              <a:sym typeface="Gill Sans"/>
            </a:endParaRPr>
          </a:p>
          <a:p>
            <a:pPr marL="0" marR="0" lvl="0" indent="0" algn="l" rtl="0">
              <a:spcBef>
                <a:spcPts val="0"/>
              </a:spcBef>
              <a:spcAft>
                <a:spcPts val="0"/>
              </a:spcAft>
              <a:buNone/>
            </a:pPr>
            <a:r>
              <a:rPr lang="en-US" sz="1200">
                <a:solidFill>
                  <a:srgbClr val="0070C0"/>
                </a:solidFill>
                <a:latin typeface="Gill Sans"/>
                <a:ea typeface="Gill Sans"/>
                <a:cs typeface="Gill Sans"/>
                <a:sym typeface="Gill Sans"/>
              </a:rPr>
              <a:t>                         </a:t>
            </a:r>
            <a:endParaRPr sz="1300">
              <a:solidFill>
                <a:schemeClr val="dk1"/>
              </a:solidFill>
              <a:latin typeface="Gill Sans"/>
              <a:ea typeface="Gill Sans"/>
              <a:cs typeface="Gill Sans"/>
              <a:sym typeface="Gill Sans"/>
            </a:endParaRPr>
          </a:p>
        </p:txBody>
      </p:sp>
      <p:pic>
        <p:nvPicPr>
          <p:cNvPr id="151" name="Google Shape;151;p5" descr="A picture containing text&#10;&#10;Description automatically generated"/>
          <p:cNvPicPr preferRelativeResize="0"/>
          <p:nvPr/>
        </p:nvPicPr>
        <p:blipFill rotWithShape="1">
          <a:blip r:embed="rId6">
            <a:alphaModFix/>
          </a:blip>
          <a:srcRect/>
          <a:stretch/>
        </p:blipFill>
        <p:spPr>
          <a:xfrm>
            <a:off x="851410" y="3143022"/>
            <a:ext cx="2756032" cy="445848"/>
          </a:xfrm>
          <a:prstGeom prst="rect">
            <a:avLst/>
          </a:prstGeom>
          <a:noFill/>
          <a:ln>
            <a:noFill/>
          </a:ln>
        </p:spPr>
      </p:pic>
      <p:sp>
        <p:nvSpPr>
          <p:cNvPr id="152" name="Google Shape;152;p5"/>
          <p:cNvSpPr txBox="1"/>
          <p:nvPr/>
        </p:nvSpPr>
        <p:spPr>
          <a:xfrm>
            <a:off x="581337" y="3911068"/>
            <a:ext cx="3296177" cy="61551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700" dirty="0">
                <a:solidFill>
                  <a:schemeClr val="dk1"/>
                </a:solidFill>
                <a:latin typeface="Gill Sans"/>
                <a:ea typeface="Gill Sans"/>
                <a:cs typeface="Gill Sans"/>
                <a:sym typeface="Gill Sans"/>
              </a:rPr>
              <a:t>Food Pantry: Saturday April 11</a:t>
            </a:r>
            <a:r>
              <a:rPr lang="en-US" sz="1700" baseline="30000" dirty="0">
                <a:solidFill>
                  <a:schemeClr val="dk1"/>
                </a:solidFill>
                <a:latin typeface="Gill Sans"/>
                <a:ea typeface="Gill Sans"/>
                <a:cs typeface="Gill Sans"/>
                <a:sym typeface="Gill Sans"/>
              </a:rPr>
              <a:t>th</a:t>
            </a:r>
            <a:r>
              <a:rPr lang="en-US" sz="1700" dirty="0">
                <a:solidFill>
                  <a:schemeClr val="dk1"/>
                </a:solidFill>
                <a:latin typeface="Gill Sans"/>
                <a:ea typeface="Gill Sans"/>
                <a:cs typeface="Gill Sans"/>
                <a:sym typeface="Gill Sans"/>
              </a:rPr>
              <a:t> from 12:00-1:30 while supplies last</a:t>
            </a:r>
            <a:endParaRPr dirty="0"/>
          </a:p>
        </p:txBody>
      </p:sp>
      <p:pic>
        <p:nvPicPr>
          <p:cNvPr id="153" name="Google Shape;153;p5" descr="A yellow post-it note with a red push pin attached to it&#10;&#10;Description automatically generated"/>
          <p:cNvPicPr preferRelativeResize="0"/>
          <p:nvPr/>
        </p:nvPicPr>
        <p:blipFill rotWithShape="1">
          <a:blip r:embed="rId7">
            <a:alphaModFix/>
          </a:blip>
          <a:srcRect/>
          <a:stretch/>
        </p:blipFill>
        <p:spPr>
          <a:xfrm>
            <a:off x="5465083" y="5238753"/>
            <a:ext cx="1326055" cy="907754"/>
          </a:xfrm>
          <a:prstGeom prst="rect">
            <a:avLst/>
          </a:prstGeom>
          <a:noFill/>
          <a:ln>
            <a:noFill/>
          </a:ln>
        </p:spPr>
      </p:pic>
      <p:pic>
        <p:nvPicPr>
          <p:cNvPr id="154" name="Google Shape;154;p5" descr="A group of people holding hands&#10;&#10;Description automatically generated"/>
          <p:cNvPicPr preferRelativeResize="0"/>
          <p:nvPr/>
        </p:nvPicPr>
        <p:blipFill rotWithShape="1">
          <a:blip r:embed="rId8">
            <a:alphaModFix/>
          </a:blip>
          <a:srcRect/>
          <a:stretch/>
        </p:blipFill>
        <p:spPr>
          <a:xfrm>
            <a:off x="395248" y="417393"/>
            <a:ext cx="1178283" cy="902229"/>
          </a:xfrm>
          <a:prstGeom prst="rect">
            <a:avLst/>
          </a:prstGeom>
          <a:noFill/>
          <a:ln>
            <a:noFill/>
          </a:ln>
        </p:spPr>
      </p:pic>
      <p:sp>
        <p:nvSpPr>
          <p:cNvPr id="155" name="Google Shape;155;p5"/>
          <p:cNvSpPr txBox="1"/>
          <p:nvPr/>
        </p:nvSpPr>
        <p:spPr>
          <a:xfrm>
            <a:off x="1687297" y="344276"/>
            <a:ext cx="2066911"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dk1"/>
                </a:solidFill>
                <a:latin typeface="Gill Sans"/>
                <a:ea typeface="Gill Sans"/>
                <a:cs typeface="Gill Sans"/>
                <a:sym typeface="Gill Sans"/>
              </a:rPr>
              <a:t>Mary Martha Circle </a:t>
            </a:r>
            <a:endParaRPr dirty="0"/>
          </a:p>
          <a:p>
            <a:pPr marL="0" marR="0" lvl="0" indent="0" algn="ctr" rtl="0">
              <a:spcBef>
                <a:spcPts val="0"/>
              </a:spcBef>
              <a:spcAft>
                <a:spcPts val="0"/>
              </a:spcAft>
              <a:buNone/>
            </a:pPr>
            <a:r>
              <a:rPr lang="en-US" sz="1800" dirty="0">
                <a:solidFill>
                  <a:schemeClr val="dk1"/>
                </a:solidFill>
                <a:latin typeface="Gill Sans"/>
                <a:ea typeface="Gill Sans"/>
                <a:cs typeface="Gill Sans"/>
                <a:sym typeface="Gill Sans"/>
              </a:rPr>
              <a:t>April 2</a:t>
            </a:r>
            <a:r>
              <a:rPr lang="en-US" sz="1800" baseline="30000" dirty="0">
                <a:solidFill>
                  <a:schemeClr val="dk1"/>
                </a:solidFill>
                <a:latin typeface="Gill Sans"/>
                <a:ea typeface="Gill Sans"/>
                <a:cs typeface="Gill Sans"/>
                <a:sym typeface="Gill Sans"/>
              </a:rPr>
              <a:t>nd</a:t>
            </a:r>
            <a:r>
              <a:rPr lang="en-US" sz="1800" dirty="0">
                <a:solidFill>
                  <a:schemeClr val="dk1"/>
                </a:solidFill>
                <a:latin typeface="Gill Sans"/>
                <a:ea typeface="Gill Sans"/>
                <a:cs typeface="Gill Sans"/>
                <a:sym typeface="Gill Sans"/>
              </a:rPr>
              <a:t> at 11 am</a:t>
            </a:r>
            <a:endParaRPr dirty="0"/>
          </a:p>
          <a:p>
            <a:pPr marL="0" marR="0" lvl="0" indent="0" algn="ctr" rtl="0">
              <a:spcBef>
                <a:spcPts val="0"/>
              </a:spcBef>
              <a:spcAft>
                <a:spcPts val="0"/>
              </a:spcAft>
              <a:buNone/>
            </a:pPr>
            <a:r>
              <a:rPr lang="en-US" sz="1800" dirty="0">
                <a:solidFill>
                  <a:schemeClr val="dk1"/>
                </a:solidFill>
                <a:latin typeface="Gill Sans"/>
                <a:ea typeface="Gill Sans"/>
                <a:cs typeface="Gill Sans"/>
                <a:sym typeface="Gill Sans"/>
              </a:rPr>
              <a:t>Fellowship hall</a:t>
            </a:r>
            <a:endParaRPr dirty="0"/>
          </a:p>
        </p:txBody>
      </p:sp>
      <p:sp>
        <p:nvSpPr>
          <p:cNvPr id="156" name="Google Shape;156;p5"/>
          <p:cNvSpPr txBox="1"/>
          <p:nvPr/>
        </p:nvSpPr>
        <p:spPr>
          <a:xfrm>
            <a:off x="286230" y="5733796"/>
            <a:ext cx="3886393"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dk1"/>
                </a:solidFill>
                <a:latin typeface="Gill Sans"/>
                <a:ea typeface="Gill Sans"/>
                <a:cs typeface="Gill Sans"/>
                <a:sym typeface="Gill Sans"/>
              </a:rPr>
              <a:t>April 24</a:t>
            </a:r>
            <a:r>
              <a:rPr lang="en-US" sz="1600" baseline="30000" dirty="0">
                <a:solidFill>
                  <a:schemeClr val="dk1"/>
                </a:solidFill>
                <a:latin typeface="Gill Sans"/>
                <a:ea typeface="Gill Sans"/>
                <a:cs typeface="Gill Sans"/>
                <a:sym typeface="Gill Sans"/>
              </a:rPr>
              <a:t>th</a:t>
            </a:r>
            <a:r>
              <a:rPr lang="en-US" sz="1600" dirty="0">
                <a:solidFill>
                  <a:schemeClr val="dk1"/>
                </a:solidFill>
                <a:latin typeface="Gill Sans"/>
                <a:ea typeface="Gill Sans"/>
                <a:cs typeface="Gill Sans"/>
                <a:sym typeface="Gill Sans"/>
              </a:rPr>
              <a:t>at 6:00 pm! </a:t>
            </a:r>
            <a:endParaRPr dirty="0"/>
          </a:p>
          <a:p>
            <a:pPr marL="0" marR="0" lvl="0" indent="0" algn="ctr" rtl="0">
              <a:spcBef>
                <a:spcPts val="0"/>
              </a:spcBef>
              <a:spcAft>
                <a:spcPts val="0"/>
              </a:spcAft>
              <a:buNone/>
            </a:pPr>
            <a:r>
              <a:rPr lang="en-US" sz="1600" dirty="0">
                <a:solidFill>
                  <a:schemeClr val="dk1"/>
                </a:solidFill>
                <a:latin typeface="Gill Sans"/>
                <a:ea typeface="Gill Sans"/>
                <a:cs typeface="Gill Sans"/>
                <a:sym typeface="Gill Sans"/>
              </a:rPr>
              <a:t>Remember to Invite a friend! </a:t>
            </a:r>
            <a:endParaRPr dirty="0"/>
          </a:p>
        </p:txBody>
      </p:sp>
      <p:cxnSp>
        <p:nvCxnSpPr>
          <p:cNvPr id="157" name="Google Shape;157;p5"/>
          <p:cNvCxnSpPr/>
          <p:nvPr/>
        </p:nvCxnSpPr>
        <p:spPr>
          <a:xfrm rot="10800000">
            <a:off x="4569733" y="182314"/>
            <a:ext cx="0" cy="1340373"/>
          </a:xfrm>
          <a:prstGeom prst="straightConnector1">
            <a:avLst/>
          </a:prstGeom>
          <a:noFill/>
          <a:ln w="12700" cap="flat" cmpd="sng">
            <a:solidFill>
              <a:schemeClr val="dk1"/>
            </a:solidFill>
            <a:prstDash val="solid"/>
            <a:round/>
            <a:headEnd type="none" w="sm" len="sm"/>
            <a:tailEnd type="none" w="sm" len="sm"/>
          </a:ln>
        </p:spPr>
      </p:cxnSp>
      <p:sp>
        <p:nvSpPr>
          <p:cNvPr id="158" name="Google Shape;158;p5"/>
          <p:cNvSpPr txBox="1"/>
          <p:nvPr/>
        </p:nvSpPr>
        <p:spPr>
          <a:xfrm>
            <a:off x="5641120" y="1668994"/>
            <a:ext cx="3388267" cy="120032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dirty="0">
                <a:solidFill>
                  <a:schemeClr val="dk1"/>
                </a:solidFill>
                <a:latin typeface="Gill Sans"/>
                <a:ea typeface="Gill Sans"/>
                <a:cs typeface="Gill Sans"/>
                <a:sym typeface="Gill Sans"/>
              </a:rPr>
              <a:t>  Chair Exercise Class </a:t>
            </a:r>
            <a:endParaRPr dirty="0"/>
          </a:p>
          <a:p>
            <a:pPr marL="0" marR="0" lvl="0" indent="0" algn="r" rtl="0">
              <a:spcBef>
                <a:spcPts val="0"/>
              </a:spcBef>
              <a:spcAft>
                <a:spcPts val="0"/>
              </a:spcAft>
              <a:buNone/>
            </a:pPr>
            <a:r>
              <a:rPr lang="en-US" sz="1800" dirty="0">
                <a:solidFill>
                  <a:schemeClr val="dk1"/>
                </a:solidFill>
                <a:latin typeface="Gill Sans"/>
                <a:ea typeface="Gill Sans"/>
                <a:cs typeface="Gill Sans"/>
                <a:sym typeface="Gill Sans"/>
              </a:rPr>
              <a:t>Every Monday at 9:00 am</a:t>
            </a:r>
            <a:endParaRPr dirty="0"/>
          </a:p>
          <a:p>
            <a:pPr marL="0" marR="0" lvl="0" indent="0" algn="r" rtl="0">
              <a:spcBef>
                <a:spcPts val="0"/>
              </a:spcBef>
              <a:spcAft>
                <a:spcPts val="0"/>
              </a:spcAft>
              <a:buNone/>
            </a:pPr>
            <a:r>
              <a:rPr lang="en-US" sz="1800" dirty="0">
                <a:solidFill>
                  <a:schemeClr val="dk1"/>
                </a:solidFill>
                <a:latin typeface="Gill Sans"/>
                <a:ea typeface="Gill Sans"/>
                <a:cs typeface="Gill Sans"/>
                <a:sym typeface="Gill Sans"/>
              </a:rPr>
              <a:t>In the Fellowship Hall</a:t>
            </a:r>
            <a:endParaRPr dirty="0"/>
          </a:p>
          <a:p>
            <a:pPr marL="0" marR="0" lvl="0" indent="0" algn="ctr" rtl="0">
              <a:spcBef>
                <a:spcPts val="0"/>
              </a:spcBef>
              <a:spcAft>
                <a:spcPts val="0"/>
              </a:spcAft>
              <a:buNone/>
            </a:pPr>
            <a:endParaRPr sz="1800" dirty="0">
              <a:solidFill>
                <a:srgbClr val="7030A0"/>
              </a:solidFill>
              <a:latin typeface="Gill Sans"/>
              <a:ea typeface="Gill Sans"/>
              <a:cs typeface="Gill Sans"/>
              <a:sym typeface="Gill Sans"/>
            </a:endParaRPr>
          </a:p>
        </p:txBody>
      </p:sp>
      <p:pic>
        <p:nvPicPr>
          <p:cNvPr id="159" name="Google Shape;159;p5" descr="A picture containing text, clipart&#10;&#10;Description automatically generated"/>
          <p:cNvPicPr preferRelativeResize="0"/>
          <p:nvPr/>
        </p:nvPicPr>
        <p:blipFill rotWithShape="1">
          <a:blip r:embed="rId9">
            <a:alphaModFix/>
          </a:blip>
          <a:srcRect/>
          <a:stretch/>
        </p:blipFill>
        <p:spPr>
          <a:xfrm>
            <a:off x="7273921" y="230765"/>
            <a:ext cx="1691520" cy="771598"/>
          </a:xfrm>
          <a:prstGeom prst="rect">
            <a:avLst/>
          </a:prstGeom>
          <a:noFill/>
          <a:ln>
            <a:noFill/>
          </a:ln>
        </p:spPr>
      </p:pic>
      <p:sp>
        <p:nvSpPr>
          <p:cNvPr id="160" name="Google Shape;160;p5"/>
          <p:cNvSpPr txBox="1"/>
          <p:nvPr/>
        </p:nvSpPr>
        <p:spPr>
          <a:xfrm>
            <a:off x="5155309" y="118462"/>
            <a:ext cx="3388267" cy="1258806"/>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US" sz="1800" dirty="0">
                <a:solidFill>
                  <a:schemeClr val="dk1"/>
                </a:solidFill>
                <a:latin typeface="Gill Sans"/>
                <a:ea typeface="Gill Sans"/>
                <a:cs typeface="Gill Sans"/>
                <a:sym typeface="Gill Sans"/>
              </a:rPr>
              <a:t>Stop by the Thrift Store</a:t>
            </a:r>
            <a:endParaRPr dirty="0"/>
          </a:p>
          <a:p>
            <a:pPr marL="0" marR="0" lvl="0" indent="0" algn="l" rtl="0">
              <a:lnSpc>
                <a:spcPct val="107000"/>
              </a:lnSpc>
              <a:spcBef>
                <a:spcPts val="0"/>
              </a:spcBef>
              <a:spcAft>
                <a:spcPts val="0"/>
              </a:spcAft>
              <a:buNone/>
            </a:pPr>
            <a:r>
              <a:rPr lang="en-US" sz="1800" dirty="0">
                <a:solidFill>
                  <a:schemeClr val="dk1"/>
                </a:solidFill>
                <a:latin typeface="Gill Sans"/>
                <a:ea typeface="Gill Sans"/>
                <a:cs typeface="Gill Sans"/>
                <a:sym typeface="Gill Sans"/>
              </a:rPr>
              <a:t>Every Saturday </a:t>
            </a:r>
            <a:endParaRPr dirty="0"/>
          </a:p>
          <a:p>
            <a:pPr marL="0" marR="0" lvl="0" indent="0" algn="l" rtl="0">
              <a:lnSpc>
                <a:spcPct val="107000"/>
              </a:lnSpc>
              <a:spcBef>
                <a:spcPts val="0"/>
              </a:spcBef>
              <a:spcAft>
                <a:spcPts val="0"/>
              </a:spcAft>
              <a:buNone/>
            </a:pPr>
            <a:r>
              <a:rPr lang="en-US" sz="1800" dirty="0">
                <a:solidFill>
                  <a:schemeClr val="dk1"/>
                </a:solidFill>
                <a:latin typeface="Gill Sans"/>
                <a:ea typeface="Gill Sans"/>
                <a:cs typeface="Gill Sans"/>
                <a:sym typeface="Gill Sans"/>
              </a:rPr>
              <a:t>9 am – 1 pm</a:t>
            </a:r>
            <a:endParaRPr dirty="0"/>
          </a:p>
          <a:p>
            <a:pPr marL="0" marR="0" lvl="0" indent="0" algn="l" rtl="0">
              <a:lnSpc>
                <a:spcPct val="107000"/>
              </a:lnSpc>
              <a:spcBef>
                <a:spcPts val="0"/>
              </a:spcBef>
              <a:spcAft>
                <a:spcPts val="0"/>
              </a:spcAft>
              <a:buNone/>
            </a:pPr>
            <a:r>
              <a:rPr lang="en-US" sz="1800" dirty="0">
                <a:solidFill>
                  <a:schemeClr val="dk1"/>
                </a:solidFill>
                <a:latin typeface="Gill Sans"/>
                <a:ea typeface="Gill Sans"/>
                <a:cs typeface="Gill Sans"/>
                <a:sym typeface="Gill Sans"/>
              </a:rPr>
              <a:t>In the Talbot House</a:t>
            </a:r>
            <a:endParaRPr sz="1800" dirty="0">
              <a:solidFill>
                <a:schemeClr val="dk1"/>
              </a:solidFill>
              <a:latin typeface="Gill Sans"/>
              <a:ea typeface="Gill Sans"/>
              <a:cs typeface="Gill Sans"/>
              <a:sym typeface="Gill Sans"/>
            </a:endParaRPr>
          </a:p>
        </p:txBody>
      </p:sp>
      <p:pic>
        <p:nvPicPr>
          <p:cNvPr id="161" name="Google Shape;161;p5" descr="A logo with a cross and a blue sun&#10;&#10;AI-generated content may be incorrect."/>
          <p:cNvPicPr preferRelativeResize="0"/>
          <p:nvPr/>
        </p:nvPicPr>
        <p:blipFill rotWithShape="1">
          <a:blip r:embed="rId10">
            <a:alphaModFix/>
          </a:blip>
          <a:srcRect/>
          <a:stretch/>
        </p:blipFill>
        <p:spPr>
          <a:xfrm>
            <a:off x="8063501" y="3413446"/>
            <a:ext cx="960150" cy="918404"/>
          </a:xfrm>
          <a:prstGeom prst="rect">
            <a:avLst/>
          </a:prstGeom>
          <a:noFill/>
          <a:ln>
            <a:noFill/>
          </a:ln>
        </p:spPr>
      </p:pic>
      <p:sp>
        <p:nvSpPr>
          <p:cNvPr id="162" name="Google Shape;162;p5"/>
          <p:cNvSpPr txBox="1"/>
          <p:nvPr/>
        </p:nvSpPr>
        <p:spPr>
          <a:xfrm>
            <a:off x="5083671" y="3355615"/>
            <a:ext cx="3296177" cy="116955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dirty="0">
                <a:solidFill>
                  <a:schemeClr val="dk1"/>
                </a:solidFill>
                <a:latin typeface="Gill Sans"/>
                <a:ea typeface="Gill Sans"/>
                <a:cs typeface="Gill Sans"/>
                <a:sym typeface="Gill Sans"/>
              </a:rPr>
              <a:t>All Information for the January </a:t>
            </a:r>
            <a:endParaRPr dirty="0"/>
          </a:p>
          <a:p>
            <a:pPr marL="0" marR="0" lvl="0" indent="0" algn="ctr" rtl="0">
              <a:spcBef>
                <a:spcPts val="0"/>
              </a:spcBef>
              <a:spcAft>
                <a:spcPts val="0"/>
              </a:spcAft>
              <a:buNone/>
            </a:pPr>
            <a:r>
              <a:rPr lang="en-US" sz="1400" dirty="0">
                <a:solidFill>
                  <a:schemeClr val="dk1"/>
                </a:solidFill>
                <a:latin typeface="Gill Sans"/>
                <a:ea typeface="Gill Sans"/>
                <a:cs typeface="Gill Sans"/>
                <a:sym typeface="Gill Sans"/>
              </a:rPr>
              <a:t>newsletter is due to the </a:t>
            </a:r>
            <a:endParaRPr dirty="0"/>
          </a:p>
          <a:p>
            <a:pPr marL="0" marR="0" lvl="0" indent="0" algn="ctr" rtl="0">
              <a:spcBef>
                <a:spcPts val="0"/>
              </a:spcBef>
              <a:spcAft>
                <a:spcPts val="0"/>
              </a:spcAft>
              <a:buNone/>
            </a:pPr>
            <a:r>
              <a:rPr lang="en-US" sz="1400" dirty="0">
                <a:solidFill>
                  <a:schemeClr val="dk1"/>
                </a:solidFill>
                <a:latin typeface="Gill Sans"/>
                <a:ea typeface="Gill Sans"/>
                <a:cs typeface="Gill Sans"/>
                <a:sym typeface="Gill Sans"/>
              </a:rPr>
              <a:t>church office by </a:t>
            </a:r>
            <a:endParaRPr dirty="0"/>
          </a:p>
          <a:p>
            <a:pPr marL="0" marR="0" lvl="0" indent="0" algn="ctr" rtl="0">
              <a:spcBef>
                <a:spcPts val="0"/>
              </a:spcBef>
              <a:spcAft>
                <a:spcPts val="0"/>
              </a:spcAft>
              <a:buNone/>
            </a:pPr>
            <a:r>
              <a:rPr lang="en-US" sz="1400" dirty="0">
                <a:solidFill>
                  <a:schemeClr val="dk1"/>
                </a:solidFill>
                <a:latin typeface="Gill Sans"/>
                <a:ea typeface="Gill Sans"/>
                <a:cs typeface="Gill Sans"/>
                <a:sym typeface="Gill Sans"/>
              </a:rPr>
              <a:t>April 22</a:t>
            </a:r>
            <a:r>
              <a:rPr lang="en-US" sz="1400" baseline="30000" dirty="0">
                <a:solidFill>
                  <a:schemeClr val="dk1"/>
                </a:solidFill>
                <a:latin typeface="Gill Sans"/>
                <a:ea typeface="Gill Sans"/>
                <a:cs typeface="Gill Sans"/>
                <a:sym typeface="Gill Sans"/>
              </a:rPr>
              <a:t>nd</a:t>
            </a:r>
            <a:r>
              <a:rPr lang="en-US" sz="1400" dirty="0">
                <a:solidFill>
                  <a:schemeClr val="dk1"/>
                </a:solidFill>
                <a:latin typeface="Gill Sans"/>
                <a:ea typeface="Gill Sans"/>
                <a:cs typeface="Gill Sans"/>
                <a:sym typeface="Gill Sans"/>
              </a:rPr>
              <a:t> </a:t>
            </a:r>
            <a:endParaRPr dirty="0"/>
          </a:p>
          <a:p>
            <a:pPr marL="0" marR="0" lvl="0" indent="0" algn="ctr" rtl="0">
              <a:spcBef>
                <a:spcPts val="0"/>
              </a:spcBef>
              <a:spcAft>
                <a:spcPts val="0"/>
              </a:spcAft>
              <a:buNone/>
            </a:pPr>
            <a:r>
              <a:rPr lang="en-US" sz="1400" i="1" dirty="0">
                <a:solidFill>
                  <a:schemeClr val="dk1"/>
                </a:solidFill>
                <a:latin typeface="Gill Sans"/>
                <a:ea typeface="Gill Sans"/>
                <a:cs typeface="Gill Sans"/>
                <a:sym typeface="Gill Sans"/>
              </a:rPr>
              <a:t>murrayhillumc@gmail.com</a:t>
            </a:r>
            <a:endParaRPr dirty="0"/>
          </a:p>
        </p:txBody>
      </p:sp>
      <p:sp>
        <p:nvSpPr>
          <p:cNvPr id="163" name="Google Shape;163;p5"/>
          <p:cNvSpPr txBox="1"/>
          <p:nvPr/>
        </p:nvSpPr>
        <p:spPr>
          <a:xfrm>
            <a:off x="352809" y="2174493"/>
            <a:ext cx="356438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Gill Sans"/>
                <a:ea typeface="Gill Sans"/>
                <a:cs typeface="Gill Sans"/>
                <a:sym typeface="Gill Sans"/>
              </a:rPr>
              <a:t>Fellowship Hall</a:t>
            </a:r>
            <a:endParaRPr dirty="0"/>
          </a:p>
          <a:p>
            <a:pPr marL="0" marR="0" lvl="0" indent="0" algn="l" rtl="0">
              <a:spcBef>
                <a:spcPts val="0"/>
              </a:spcBef>
              <a:spcAft>
                <a:spcPts val="0"/>
              </a:spcAft>
              <a:buNone/>
            </a:pPr>
            <a:r>
              <a:rPr lang="en-US" sz="1800" dirty="0">
                <a:solidFill>
                  <a:schemeClr val="dk1"/>
                </a:solidFill>
                <a:latin typeface="Gill Sans"/>
                <a:ea typeface="Gill Sans"/>
                <a:cs typeface="Gill Sans"/>
                <a:sym typeface="Gill Sans"/>
              </a:rPr>
              <a:t>April 9</a:t>
            </a:r>
            <a:r>
              <a:rPr lang="en-US" sz="1800" baseline="30000" dirty="0">
                <a:solidFill>
                  <a:schemeClr val="dk1"/>
                </a:solidFill>
                <a:latin typeface="Gill Sans"/>
                <a:ea typeface="Gill Sans"/>
                <a:cs typeface="Gill Sans"/>
                <a:sym typeface="Gill Sans"/>
              </a:rPr>
              <a:t>th</a:t>
            </a:r>
            <a:r>
              <a:rPr lang="en-US" sz="1800" dirty="0">
                <a:solidFill>
                  <a:schemeClr val="dk1"/>
                </a:solidFill>
                <a:latin typeface="Gill Sans"/>
                <a:ea typeface="Gill Sans"/>
                <a:cs typeface="Gill Sans"/>
                <a:sym typeface="Gill Sans"/>
              </a:rPr>
              <a:t> at 10:30 am</a:t>
            </a:r>
            <a:endParaRPr sz="1800" dirty="0">
              <a:solidFill>
                <a:schemeClr val="dk1"/>
              </a:solidFill>
              <a:latin typeface="Gill Sans"/>
              <a:ea typeface="Gill Sans"/>
              <a:cs typeface="Gill Sans"/>
              <a:sym typeface="Gill Sans"/>
            </a:endParaRPr>
          </a:p>
        </p:txBody>
      </p:sp>
      <p:cxnSp>
        <p:nvCxnSpPr>
          <p:cNvPr id="164" name="Google Shape;164;p5"/>
          <p:cNvCxnSpPr/>
          <p:nvPr/>
        </p:nvCxnSpPr>
        <p:spPr>
          <a:xfrm rot="10800000">
            <a:off x="4570997" y="1625747"/>
            <a:ext cx="0" cy="1340373"/>
          </a:xfrm>
          <a:prstGeom prst="straightConnector1">
            <a:avLst/>
          </a:prstGeom>
          <a:noFill/>
          <a:ln w="12700" cap="flat" cmpd="sng">
            <a:solidFill>
              <a:schemeClr val="dk1"/>
            </a:solidFill>
            <a:prstDash val="solid"/>
            <a:round/>
            <a:headEnd type="none" w="sm" len="sm"/>
            <a:tailEnd type="none" w="sm" len="sm"/>
          </a:ln>
        </p:spPr>
      </p:cxnSp>
      <p:cxnSp>
        <p:nvCxnSpPr>
          <p:cNvPr id="165" name="Google Shape;165;p5"/>
          <p:cNvCxnSpPr/>
          <p:nvPr/>
        </p:nvCxnSpPr>
        <p:spPr>
          <a:xfrm rot="10800000">
            <a:off x="4552740" y="3167024"/>
            <a:ext cx="0" cy="1340373"/>
          </a:xfrm>
          <a:prstGeom prst="straightConnector1">
            <a:avLst/>
          </a:prstGeom>
          <a:noFill/>
          <a:ln w="12700" cap="flat" cmpd="sng">
            <a:solidFill>
              <a:schemeClr val="dk1"/>
            </a:solidFill>
            <a:prstDash val="solid"/>
            <a:round/>
            <a:headEnd type="none" w="sm" len="sm"/>
            <a:tailEnd type="none" w="sm" len="sm"/>
          </a:ln>
        </p:spPr>
      </p:cxnSp>
      <p:cxnSp>
        <p:nvCxnSpPr>
          <p:cNvPr id="166" name="Google Shape;166;p5"/>
          <p:cNvCxnSpPr/>
          <p:nvPr/>
        </p:nvCxnSpPr>
        <p:spPr>
          <a:xfrm rot="10800000">
            <a:off x="4519822" y="4937711"/>
            <a:ext cx="0" cy="1340373"/>
          </a:xfrm>
          <a:prstGeom prst="straightConnector1">
            <a:avLst/>
          </a:prstGeom>
          <a:noFill/>
          <a:ln w="12700" cap="flat" cmpd="sng">
            <a:solidFill>
              <a:schemeClr val="dk1"/>
            </a:solidFill>
            <a:prstDash val="solid"/>
            <a:round/>
            <a:headEnd type="none" w="sm" len="sm"/>
            <a:tailEnd type="none" w="sm" len="sm"/>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71">
          <a:extLst>
            <a:ext uri="{FF2B5EF4-FFF2-40B4-BE49-F238E27FC236}">
              <a16:creationId xmlns:a16="http://schemas.microsoft.com/office/drawing/2014/main" id="{194AEF73-0E38-0617-880E-4DF9F180E2B5}"/>
            </a:ext>
          </a:extLst>
        </p:cNvPr>
        <p:cNvGrpSpPr/>
        <p:nvPr/>
      </p:nvGrpSpPr>
      <p:grpSpPr>
        <a:xfrm>
          <a:off x="0" y="0"/>
          <a:ext cx="0" cy="0"/>
          <a:chOff x="0" y="0"/>
          <a:chExt cx="0" cy="0"/>
        </a:xfrm>
      </p:grpSpPr>
      <p:sp>
        <p:nvSpPr>
          <p:cNvPr id="172" name="Google Shape;172;p6">
            <a:extLst>
              <a:ext uri="{FF2B5EF4-FFF2-40B4-BE49-F238E27FC236}">
                <a16:creationId xmlns:a16="http://schemas.microsoft.com/office/drawing/2014/main" id="{A2E08851-0C28-28C1-B099-F606CCF7B413}"/>
              </a:ext>
            </a:extLst>
          </p:cNvPr>
          <p:cNvSpPr txBox="1">
            <a:spLocks noGrp="1"/>
          </p:cNvSpPr>
          <p:nvPr>
            <p:ph type="title"/>
          </p:nvPr>
        </p:nvSpPr>
        <p:spPr>
          <a:xfrm>
            <a:off x="2193924" y="346135"/>
            <a:ext cx="4756150" cy="522495"/>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Autofit/>
          </a:bodyPr>
          <a:lstStyle/>
          <a:p>
            <a:pPr marL="0" lvl="0" indent="0" algn="ctr" rtl="0">
              <a:lnSpc>
                <a:spcPct val="90000"/>
              </a:lnSpc>
              <a:spcBef>
                <a:spcPts val="0"/>
              </a:spcBef>
              <a:spcAft>
                <a:spcPts val="0"/>
              </a:spcAft>
              <a:buClr>
                <a:schemeClr val="dk1"/>
              </a:buClr>
              <a:buSzPts val="3600"/>
              <a:buFont typeface="Century Gothic"/>
              <a:buNone/>
            </a:pPr>
            <a:r>
              <a:rPr lang="en-US" sz="3600" b="1" dirty="0">
                <a:solidFill>
                  <a:schemeClr val="dk1"/>
                </a:solidFill>
                <a:latin typeface="Century Gothic"/>
                <a:ea typeface="Century Gothic"/>
                <a:cs typeface="Century Gothic"/>
                <a:sym typeface="Century Gothic"/>
              </a:rPr>
              <a:t>APRIL 2026</a:t>
            </a:r>
            <a:endParaRPr dirty="0"/>
          </a:p>
        </p:txBody>
      </p:sp>
      <p:graphicFrame>
        <p:nvGraphicFramePr>
          <p:cNvPr id="173" name="Google Shape;173;p6">
            <a:extLst>
              <a:ext uri="{FF2B5EF4-FFF2-40B4-BE49-F238E27FC236}">
                <a16:creationId xmlns:a16="http://schemas.microsoft.com/office/drawing/2014/main" id="{EE8EE459-D13B-9863-CB31-DBEE8ECFDACC}"/>
              </a:ext>
            </a:extLst>
          </p:cNvPr>
          <p:cNvGraphicFramePr/>
          <p:nvPr>
            <p:extLst>
              <p:ext uri="{D42A27DB-BD31-4B8C-83A1-F6EECF244321}">
                <p14:modId xmlns:p14="http://schemas.microsoft.com/office/powerpoint/2010/main" val="545196933"/>
              </p:ext>
            </p:extLst>
          </p:nvPr>
        </p:nvGraphicFramePr>
        <p:xfrm>
          <a:off x="134754" y="996855"/>
          <a:ext cx="8829358" cy="4900287"/>
        </p:xfrm>
        <a:graphic>
          <a:graphicData uri="http://schemas.openxmlformats.org/drawingml/2006/table">
            <a:tbl>
              <a:tblPr firstRow="1" bandRow="1">
                <a:noFill/>
                <a:tableStyleId>{952C07EE-6697-4915-BB2F-173E750CABD4}</a:tableStyleId>
              </a:tblPr>
              <a:tblGrid>
                <a:gridCol w="1144953">
                  <a:extLst>
                    <a:ext uri="{9D8B030D-6E8A-4147-A177-3AD203B41FA5}">
                      <a16:colId xmlns:a16="http://schemas.microsoft.com/office/drawing/2014/main" val="20000"/>
                    </a:ext>
                  </a:extLst>
                </a:gridCol>
                <a:gridCol w="1342638">
                  <a:extLst>
                    <a:ext uri="{9D8B030D-6E8A-4147-A177-3AD203B41FA5}">
                      <a16:colId xmlns:a16="http://schemas.microsoft.com/office/drawing/2014/main" val="20001"/>
                    </a:ext>
                  </a:extLst>
                </a:gridCol>
                <a:gridCol w="1317283">
                  <a:extLst>
                    <a:ext uri="{9D8B030D-6E8A-4147-A177-3AD203B41FA5}">
                      <a16:colId xmlns:a16="http://schemas.microsoft.com/office/drawing/2014/main" val="20002"/>
                    </a:ext>
                  </a:extLst>
                </a:gridCol>
                <a:gridCol w="1262629">
                  <a:extLst>
                    <a:ext uri="{9D8B030D-6E8A-4147-A177-3AD203B41FA5}">
                      <a16:colId xmlns:a16="http://schemas.microsoft.com/office/drawing/2014/main" val="20003"/>
                    </a:ext>
                  </a:extLst>
                </a:gridCol>
                <a:gridCol w="1243431">
                  <a:extLst>
                    <a:ext uri="{9D8B030D-6E8A-4147-A177-3AD203B41FA5}">
                      <a16:colId xmlns:a16="http://schemas.microsoft.com/office/drawing/2014/main" val="20004"/>
                    </a:ext>
                  </a:extLst>
                </a:gridCol>
                <a:gridCol w="1249638">
                  <a:extLst>
                    <a:ext uri="{9D8B030D-6E8A-4147-A177-3AD203B41FA5}">
                      <a16:colId xmlns:a16="http://schemas.microsoft.com/office/drawing/2014/main" val="20005"/>
                    </a:ext>
                  </a:extLst>
                </a:gridCol>
                <a:gridCol w="1268786">
                  <a:extLst>
                    <a:ext uri="{9D8B030D-6E8A-4147-A177-3AD203B41FA5}">
                      <a16:colId xmlns:a16="http://schemas.microsoft.com/office/drawing/2014/main" val="20006"/>
                    </a:ext>
                  </a:extLst>
                </a:gridCol>
              </a:tblGrid>
              <a:tr h="310444">
                <a:tc>
                  <a:txBody>
                    <a:bodyPr/>
                    <a:lstStyle/>
                    <a:p>
                      <a:pPr marL="0" marR="0" lvl="0" indent="0" algn="ctr" rtl="0">
                        <a:spcBef>
                          <a:spcPts val="0"/>
                        </a:spcBef>
                        <a:spcAft>
                          <a:spcPts val="0"/>
                        </a:spcAft>
                        <a:buNone/>
                      </a:pPr>
                      <a:r>
                        <a:rPr lang="en-US" sz="1100" u="none" strike="noStrike" cap="none"/>
                        <a:t>SUN</a:t>
                      </a:r>
                      <a:endParaRPr sz="1100" u="none" strike="noStrike" cap="none">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US" sz="1100" u="none" strike="noStrike" cap="none"/>
                        <a:t>MON</a:t>
                      </a:r>
                      <a:endParaRPr sz="1100" u="none" strike="noStrike" cap="none">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US" sz="1100" u="none" strike="noStrike" cap="none"/>
                        <a:t>TUE</a:t>
                      </a:r>
                      <a:endParaRPr sz="1100" u="none" strike="noStrike" cap="none">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US" sz="1100" u="none" strike="noStrike" cap="none"/>
                        <a:t>WED</a:t>
                      </a:r>
                      <a:endParaRPr sz="1100" u="none" strike="noStrike" cap="none">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US" sz="1100" u="none" strike="noStrike" cap="none"/>
                        <a:t>THUR</a:t>
                      </a:r>
                      <a:endParaRPr sz="1100" u="none" strike="noStrike" cap="none">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US" sz="1100" u="none" strike="noStrike" cap="none"/>
                        <a:t>FRI</a:t>
                      </a:r>
                      <a:endParaRPr sz="1100" u="none" strike="noStrike" cap="none">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US" sz="1100" u="none" strike="noStrike" cap="none"/>
                        <a:t>SAT</a:t>
                      </a:r>
                      <a:endParaRPr sz="1100" u="none" strike="noStrike" cap="none">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0"/>
                  </a:ext>
                </a:extLst>
              </a:tr>
              <a:tr h="277412">
                <a:tc>
                  <a:txBody>
                    <a:bodyPr/>
                    <a:lstStyle/>
                    <a:p>
                      <a:pPr marL="0" marR="0" lvl="0" indent="0" algn="r" rtl="0">
                        <a:lnSpc>
                          <a:spcPct val="100000"/>
                        </a:lnSpc>
                        <a:spcBef>
                          <a:spcPts val="0"/>
                        </a:spcBef>
                        <a:spcAft>
                          <a:spcPts val="0"/>
                        </a:spcAft>
                        <a:buClr>
                          <a:schemeClr val="dk1"/>
                        </a:buClr>
                        <a:buSzPts val="1100"/>
                        <a:buFont typeface="Gill Sans"/>
                        <a:buNone/>
                      </a:pPr>
                      <a:endParaRPr sz="1100" b="1" u="none" strike="noStrike" cap="none">
                        <a:latin typeface="Century Gothic"/>
                        <a:ea typeface="Century Gothic"/>
                        <a:cs typeface="Century Gothic"/>
                        <a:sym typeface="Century Gothic"/>
                      </a:endParaRPr>
                    </a:p>
                  </a:txBody>
                  <a:tcPr marL="91450" marR="91450" marT="45725" marB="45725"/>
                </a:tc>
                <a:tc>
                  <a:txBody>
                    <a:bodyPr/>
                    <a:lstStyle/>
                    <a:p>
                      <a:pPr marL="0" marR="0" lvl="0" indent="0" algn="r" rtl="0">
                        <a:spcBef>
                          <a:spcPts val="0"/>
                        </a:spcBef>
                        <a:spcAft>
                          <a:spcPts val="0"/>
                        </a:spcAft>
                        <a:buNone/>
                      </a:pPr>
                      <a:endParaRPr sz="1100" b="1" u="none" strike="noStrike" cap="none" dirty="0">
                        <a:latin typeface="Century Gothic"/>
                        <a:ea typeface="Century Gothic"/>
                        <a:cs typeface="Century Gothic"/>
                        <a:sym typeface="Century Gothic"/>
                      </a:endParaRPr>
                    </a:p>
                  </a:txBody>
                  <a:tcPr marL="91450" marR="91450" marT="45725" marB="45725"/>
                </a:tc>
                <a:tc>
                  <a:txBody>
                    <a:bodyPr/>
                    <a:lstStyle/>
                    <a:p>
                      <a:pPr marL="0" marR="0" lvl="0" indent="0" algn="r" rtl="0">
                        <a:spcBef>
                          <a:spcPts val="0"/>
                        </a:spcBef>
                        <a:spcAft>
                          <a:spcPts val="0"/>
                        </a:spcAft>
                        <a:buNone/>
                      </a:pPr>
                      <a:endParaRPr sz="1100" b="1" u="none" strike="noStrike" cap="none">
                        <a:latin typeface="Century Gothic"/>
                        <a:ea typeface="Century Gothic"/>
                        <a:cs typeface="Century Gothic"/>
                        <a:sym typeface="Century Gothic"/>
                      </a:endParaRPr>
                    </a:p>
                  </a:txBody>
                  <a:tcPr marL="91450" marR="91450" marT="45725" marB="45725"/>
                </a:tc>
                <a:tc>
                  <a:txBody>
                    <a:bodyPr/>
                    <a:lstStyle/>
                    <a:p>
                      <a:pPr marL="0" marR="0" lvl="0" indent="0" algn="r" rtl="0">
                        <a:spcBef>
                          <a:spcPts val="0"/>
                        </a:spcBef>
                        <a:spcAft>
                          <a:spcPts val="0"/>
                        </a:spcAft>
                        <a:buNone/>
                      </a:pPr>
                      <a:endParaRPr sz="1100" b="1" u="none" strike="noStrike" cap="none">
                        <a:latin typeface="Century Gothic"/>
                        <a:ea typeface="Century Gothic"/>
                        <a:cs typeface="Century Gothic"/>
                        <a:sym typeface="Century Gothic"/>
                      </a:endParaRPr>
                    </a:p>
                  </a:txBody>
                  <a:tcPr marL="91450" marR="91450" marT="45725" marB="45725"/>
                </a:tc>
                <a:tc>
                  <a:txBody>
                    <a:bodyPr/>
                    <a:lstStyle/>
                    <a:p>
                      <a:pPr marL="0" marR="0" lvl="0" indent="0" algn="r" rtl="0">
                        <a:spcBef>
                          <a:spcPts val="0"/>
                        </a:spcBef>
                        <a:spcAft>
                          <a:spcPts val="0"/>
                        </a:spcAft>
                        <a:buNone/>
                      </a:pPr>
                      <a:endParaRPr sz="1100" b="1" u="none" strike="noStrike" cap="none" dirty="0">
                        <a:latin typeface="Century Gothic"/>
                        <a:ea typeface="Century Gothic"/>
                        <a:cs typeface="Century Gothic"/>
                        <a:sym typeface="Century Gothic"/>
                      </a:endParaRPr>
                    </a:p>
                  </a:txBody>
                  <a:tcPr marL="91450" marR="91450" marT="45725" marB="45725"/>
                </a:tc>
                <a:tc>
                  <a:txBody>
                    <a:bodyPr/>
                    <a:lstStyle/>
                    <a:p>
                      <a:pPr marL="0" marR="0" lvl="0" indent="0" algn="r" rtl="0">
                        <a:spcBef>
                          <a:spcPts val="0"/>
                        </a:spcBef>
                        <a:spcAft>
                          <a:spcPts val="0"/>
                        </a:spcAft>
                        <a:buNone/>
                      </a:pPr>
                      <a:endParaRPr sz="1100" b="1" u="none" strike="noStrike" cap="none" dirty="0">
                        <a:latin typeface="Century Gothic"/>
                        <a:ea typeface="Century Gothic"/>
                        <a:cs typeface="Century Gothic"/>
                        <a:sym typeface="Century Gothic"/>
                      </a:endParaRPr>
                    </a:p>
                  </a:txBody>
                  <a:tcPr marL="91450" marR="91450" marT="45725" marB="45725"/>
                </a:tc>
                <a:tc>
                  <a:txBody>
                    <a:bodyPr/>
                    <a:lstStyle/>
                    <a:p>
                      <a:pPr marL="0" marR="0" lvl="0" indent="0" algn="r" rtl="0">
                        <a:spcBef>
                          <a:spcPts val="0"/>
                        </a:spcBef>
                        <a:spcAft>
                          <a:spcPts val="0"/>
                        </a:spcAft>
                        <a:buNone/>
                      </a:pPr>
                      <a:endParaRPr sz="1100" b="1" u="none" strike="noStrike" cap="none" dirty="0">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1"/>
                  </a:ext>
                </a:extLst>
              </a:tr>
              <a:tr h="917857">
                <a:tc>
                  <a:txBody>
                    <a:bodyPr/>
                    <a:lstStyle/>
                    <a:p>
                      <a:pPr marL="0" marR="0" lvl="0" indent="0" algn="r" rtl="0">
                        <a:lnSpc>
                          <a:spcPct val="100000"/>
                        </a:lnSpc>
                        <a:spcBef>
                          <a:spcPts val="0"/>
                        </a:spcBef>
                        <a:spcAft>
                          <a:spcPts val="0"/>
                        </a:spcAft>
                        <a:buClr>
                          <a:schemeClr val="dk1"/>
                        </a:buClr>
                        <a:buSzPts val="1100"/>
                        <a:buFont typeface="Gill Sans"/>
                        <a:buNone/>
                      </a:pPr>
                      <a:endParaRPr sz="1100" b="1" u="none" strike="noStrike" cap="none" dirty="0">
                        <a:latin typeface="Century Gothic"/>
                        <a:ea typeface="Century Gothic"/>
                        <a:cs typeface="Century Gothic"/>
                        <a:sym typeface="Century Gothic"/>
                      </a:endParaRPr>
                    </a:p>
                  </a:txBody>
                  <a:tcPr marL="91450" marR="91450" marT="45725" marB="45725"/>
                </a:tc>
                <a:tc>
                  <a:txBody>
                    <a:bodyPr/>
                    <a:lstStyle/>
                    <a:p>
                      <a:pPr marL="0" marR="0" lvl="0" indent="0" algn="r" rtl="0">
                        <a:spcBef>
                          <a:spcPts val="0"/>
                        </a:spcBef>
                        <a:spcAft>
                          <a:spcPts val="0"/>
                        </a:spcAft>
                        <a:buNone/>
                      </a:pPr>
                      <a:endParaRPr sz="1100" b="1" u="none" strike="noStrike" cap="none" dirty="0">
                        <a:latin typeface="Century Gothic"/>
                        <a:ea typeface="Century Gothic"/>
                        <a:cs typeface="Century Gothic"/>
                        <a:sym typeface="Century Gothic"/>
                      </a:endParaRPr>
                    </a:p>
                  </a:txBody>
                  <a:tcPr marL="91450" marR="91450" marT="45725" marB="45725"/>
                </a:tc>
                <a:tc>
                  <a:txBody>
                    <a:bodyPr/>
                    <a:lstStyle/>
                    <a:p>
                      <a:pPr marL="0" marR="0" lvl="0" indent="0" algn="r" rtl="0">
                        <a:spcBef>
                          <a:spcPts val="0"/>
                        </a:spcBef>
                        <a:spcAft>
                          <a:spcPts val="0"/>
                        </a:spcAft>
                        <a:buNone/>
                      </a:pPr>
                      <a:endParaRPr sz="1100" b="1" u="none" strike="noStrike" cap="none" dirty="0">
                        <a:latin typeface="Century Gothic"/>
                        <a:ea typeface="Century Gothic"/>
                        <a:cs typeface="Century Gothic"/>
                        <a:sym typeface="Century Gothic"/>
                      </a:endParaRPr>
                    </a:p>
                  </a:txBody>
                  <a:tcPr marL="91450" marR="91450" marT="45725" marB="45725"/>
                </a:tc>
                <a:tc>
                  <a:txBody>
                    <a:bodyPr/>
                    <a:lstStyle/>
                    <a:p>
                      <a:pPr marL="0" marR="0" lvl="0" indent="0" algn="r" rtl="0">
                        <a:spcBef>
                          <a:spcPts val="0"/>
                        </a:spcBef>
                        <a:spcAft>
                          <a:spcPts val="0"/>
                        </a:spcAft>
                        <a:buNone/>
                      </a:pPr>
                      <a:r>
                        <a:rPr lang="en-US" sz="1100" b="1" u="none" strike="noStrike" cap="none" dirty="0">
                          <a:latin typeface="Century Gothic"/>
                          <a:ea typeface="Century Gothic"/>
                          <a:cs typeface="Century Gothic"/>
                          <a:sym typeface="Century Gothic"/>
                        </a:rPr>
                        <a:t>1</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dirty="0">
                          <a:ln>
                            <a:noFill/>
                          </a:ln>
                          <a:solidFill>
                            <a:srgbClr val="000000"/>
                          </a:solidFill>
                          <a:effectLst/>
                          <a:uLnTx/>
                          <a:uFillTx/>
                          <a:latin typeface="Century Gothic"/>
                          <a:ea typeface="Century Gothic"/>
                          <a:cs typeface="Century Gothic"/>
                          <a:sym typeface="Century Gothic"/>
                        </a:rPr>
                        <a:t>April Fools Day</a:t>
                      </a:r>
                      <a:endParaRPr kumimoji="0" lang="en-US" sz="1400" b="0" i="0" u="none" strike="noStrike" kern="0" cap="none" spc="0" normalizeH="0" baseline="0" noProof="0" dirty="0">
                        <a:ln>
                          <a:noFill/>
                        </a:ln>
                        <a:solidFill>
                          <a:srgbClr val="000000"/>
                        </a:solidFill>
                        <a:effectLst/>
                        <a:uLnTx/>
                        <a:uFillTx/>
                        <a:latin typeface="Gill Sans MT"/>
                        <a:sym typeface="Arial"/>
                      </a:endParaRPr>
                    </a:p>
                    <a:p>
                      <a:pPr marL="0" marR="0" lvl="0" indent="0" algn="r" rtl="0">
                        <a:spcBef>
                          <a:spcPts val="0"/>
                        </a:spcBef>
                        <a:spcAft>
                          <a:spcPts val="0"/>
                        </a:spcAft>
                        <a:buNone/>
                      </a:pPr>
                      <a:endParaRPr dirty="0"/>
                    </a:p>
                  </a:txBody>
                  <a:tcPr marL="91450" marR="91450" marT="45725" marB="45725"/>
                </a:tc>
                <a:tc>
                  <a:txBody>
                    <a:bodyPr/>
                    <a:lstStyle/>
                    <a:p>
                      <a:pPr marL="0" marR="0" lvl="0" indent="0" algn="r" rtl="0">
                        <a:spcBef>
                          <a:spcPts val="0"/>
                        </a:spcBef>
                        <a:spcAft>
                          <a:spcPts val="0"/>
                        </a:spcAft>
                        <a:buNone/>
                      </a:pPr>
                      <a:r>
                        <a:rPr lang="en-US" sz="1100" b="1" u="none" strike="noStrike" cap="none" dirty="0">
                          <a:latin typeface="Century Gothic"/>
                          <a:sym typeface="Century Gothic"/>
                        </a:rPr>
                        <a:t>2</a:t>
                      </a:r>
                      <a:endParaRPr dirty="0"/>
                    </a:p>
                    <a:p>
                      <a:pPr marL="0" marR="0" lvl="0" indent="0" algn="l" rtl="0">
                        <a:spcBef>
                          <a:spcPts val="0"/>
                        </a:spcBef>
                        <a:spcAft>
                          <a:spcPts val="0"/>
                        </a:spcAft>
                        <a:buNone/>
                      </a:pPr>
                      <a:r>
                        <a:rPr lang="en-US" sz="1100" b="1" u="none" strike="noStrike" cap="none" dirty="0">
                          <a:latin typeface="Century Gothic"/>
                          <a:ea typeface="Century Gothic"/>
                          <a:cs typeface="Century Gothic"/>
                          <a:sym typeface="Century Gothic"/>
                        </a:rPr>
                        <a:t>Holy Thursday</a:t>
                      </a:r>
                    </a:p>
                    <a:p>
                      <a:pPr marL="0" marR="0" lvl="0" indent="0" algn="l" rtl="0">
                        <a:spcBef>
                          <a:spcPts val="0"/>
                        </a:spcBef>
                        <a:spcAft>
                          <a:spcPts val="0"/>
                        </a:spcAft>
                        <a:buNone/>
                      </a:pPr>
                      <a:r>
                        <a:rPr lang="en-US" sz="1100" b="1" u="none" strike="noStrike" cap="none" dirty="0">
                          <a:latin typeface="Century Gothic"/>
                          <a:ea typeface="Century Gothic"/>
                          <a:cs typeface="Century Gothic"/>
                          <a:sym typeface="Century Gothic"/>
                        </a:rPr>
                        <a:t>Mary Martha Circle </a:t>
                      </a:r>
                      <a:endParaRPr sz="1100" b="1" u="none" strike="noStrike" cap="none" dirty="0">
                        <a:latin typeface="Century Gothic"/>
                        <a:ea typeface="Century Gothic"/>
                        <a:cs typeface="Century Gothic"/>
                        <a:sym typeface="Century Gothic"/>
                      </a:endParaRPr>
                    </a:p>
                    <a:p>
                      <a:pPr marL="0" marR="0" lvl="0" indent="0" algn="l" rtl="0">
                        <a:spcBef>
                          <a:spcPts val="0"/>
                        </a:spcBef>
                        <a:spcAft>
                          <a:spcPts val="0"/>
                        </a:spcAft>
                        <a:buNone/>
                      </a:pPr>
                      <a:r>
                        <a:rPr lang="en-US" sz="1100" b="1" u="none" strike="noStrike" cap="none" dirty="0">
                          <a:latin typeface="Century Gothic"/>
                          <a:ea typeface="Century Gothic"/>
                          <a:cs typeface="Century Gothic"/>
                          <a:sym typeface="Century Gothic"/>
                        </a:rPr>
                        <a:t>Hour of Prayer</a:t>
                      </a:r>
                      <a:endParaRPr dirty="0"/>
                    </a:p>
                  </a:txBody>
                  <a:tcPr marL="91450" marR="91450" marT="45725" marB="45725"/>
                </a:tc>
                <a:tc>
                  <a:txBody>
                    <a:bodyPr/>
                    <a:lstStyle/>
                    <a:p>
                      <a:pPr marL="0" marR="0" lvl="0" indent="0" algn="r" rtl="0">
                        <a:spcBef>
                          <a:spcPts val="0"/>
                        </a:spcBef>
                        <a:spcAft>
                          <a:spcPts val="0"/>
                        </a:spcAft>
                        <a:buNone/>
                      </a:pPr>
                      <a:r>
                        <a:rPr lang="en-US" sz="1100" b="1" u="none" strike="noStrike" cap="none" dirty="0">
                          <a:latin typeface="Century Gothic"/>
                          <a:ea typeface="Century Gothic"/>
                          <a:cs typeface="Century Gothic"/>
                          <a:sym typeface="Century Gothic"/>
                        </a:rPr>
                        <a:t>3</a:t>
                      </a:r>
                    </a:p>
                    <a:p>
                      <a:pPr marL="0" marR="0" lvl="0" indent="0" algn="r" rtl="0">
                        <a:spcBef>
                          <a:spcPts val="0"/>
                        </a:spcBef>
                        <a:spcAft>
                          <a:spcPts val="0"/>
                        </a:spcAft>
                        <a:buNone/>
                      </a:pPr>
                      <a:r>
                        <a:rPr lang="en-US" sz="1100" b="1" u="none" strike="noStrike" cap="none" dirty="0">
                          <a:latin typeface="Century Gothic"/>
                          <a:sym typeface="Century Gothic"/>
                        </a:rPr>
                        <a:t>Good Friday </a:t>
                      </a:r>
                      <a:endParaRPr dirty="0"/>
                    </a:p>
                  </a:txBody>
                  <a:tcPr marL="91450" marR="91450" marT="45725" marB="45725"/>
                </a:tc>
                <a:tc>
                  <a:txBody>
                    <a:bodyPr/>
                    <a:lstStyle/>
                    <a:p>
                      <a:pPr marL="0" marR="0" lvl="0" indent="0" algn="r" rtl="0">
                        <a:lnSpc>
                          <a:spcPct val="100000"/>
                        </a:lnSpc>
                        <a:spcBef>
                          <a:spcPts val="0"/>
                        </a:spcBef>
                        <a:spcAft>
                          <a:spcPts val="0"/>
                        </a:spcAft>
                        <a:buClr>
                          <a:schemeClr val="dk1"/>
                        </a:buClr>
                        <a:buSzPts val="1100"/>
                        <a:buFont typeface="Century Gothic"/>
                        <a:buNone/>
                      </a:pPr>
                      <a:r>
                        <a:rPr lang="en-US" sz="1100" b="1" u="none" strike="noStrike" cap="none" dirty="0">
                          <a:latin typeface="Century Gothic"/>
                          <a:ea typeface="Century Gothic"/>
                          <a:cs typeface="Century Gothic"/>
                          <a:sym typeface="Century Gothic"/>
                        </a:rPr>
                        <a:t>4</a:t>
                      </a:r>
                      <a:endParaRPr dirty="0"/>
                    </a:p>
                    <a:p>
                      <a:pPr marL="0" marR="0" lvl="0" indent="0" algn="r" rtl="0">
                        <a:lnSpc>
                          <a:spcPct val="100000"/>
                        </a:lnSpc>
                        <a:spcBef>
                          <a:spcPts val="0"/>
                        </a:spcBef>
                        <a:spcAft>
                          <a:spcPts val="0"/>
                        </a:spcAft>
                        <a:buClr>
                          <a:schemeClr val="dk1"/>
                        </a:buClr>
                        <a:buSzPts val="1100"/>
                        <a:buFont typeface="Century Gothic"/>
                        <a:buNone/>
                      </a:pPr>
                      <a:r>
                        <a:rPr lang="en-US" sz="1100" b="1" u="none" strike="noStrike" cap="none" dirty="0">
                          <a:latin typeface="Century Gothic"/>
                          <a:ea typeface="Century Gothic"/>
                          <a:cs typeface="Century Gothic"/>
                          <a:sym typeface="Century Gothic"/>
                        </a:rPr>
                        <a:t>Thrift Store</a:t>
                      </a:r>
                      <a:endParaRPr dirty="0"/>
                    </a:p>
                    <a:p>
                      <a:pPr marL="0" marR="0" lvl="0" indent="0" algn="r" rtl="0">
                        <a:lnSpc>
                          <a:spcPct val="100000"/>
                        </a:lnSpc>
                        <a:spcBef>
                          <a:spcPts val="0"/>
                        </a:spcBef>
                        <a:spcAft>
                          <a:spcPts val="0"/>
                        </a:spcAft>
                        <a:buClr>
                          <a:schemeClr val="dk1"/>
                        </a:buClr>
                        <a:buSzPts val="1100"/>
                        <a:buFont typeface="Gill Sans"/>
                        <a:buNone/>
                      </a:pPr>
                      <a:endParaRPr sz="1100" b="1" u="none" strike="noStrike" cap="none" dirty="0">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2"/>
                  </a:ext>
                </a:extLst>
              </a:tr>
              <a:tr h="878750">
                <a:tc>
                  <a:txBody>
                    <a:bodyPr/>
                    <a:lstStyle/>
                    <a:p>
                      <a:pPr marL="0" marR="0" lvl="0" indent="0" algn="r" rtl="0">
                        <a:lnSpc>
                          <a:spcPct val="100000"/>
                        </a:lnSpc>
                        <a:spcBef>
                          <a:spcPts val="0"/>
                        </a:spcBef>
                        <a:spcAft>
                          <a:spcPts val="0"/>
                        </a:spcAft>
                        <a:buClr>
                          <a:schemeClr val="dk1"/>
                        </a:buClr>
                        <a:buSzPts val="1100"/>
                        <a:buFont typeface="Century Gothic"/>
                        <a:buNone/>
                      </a:pPr>
                      <a:r>
                        <a:rPr lang="en-US" sz="1100" b="1" u="none" strike="noStrike" cap="none" dirty="0">
                          <a:latin typeface="Century Gothic"/>
                          <a:ea typeface="Century Gothic"/>
                          <a:cs typeface="Century Gothic"/>
                          <a:sym typeface="Century Gothic"/>
                        </a:rPr>
                        <a:t>5</a:t>
                      </a:r>
                      <a:endParaRPr dirty="0"/>
                    </a:p>
                    <a:p>
                      <a:pPr marL="0" marR="0" lvl="0" indent="0" algn="r" rtl="0">
                        <a:lnSpc>
                          <a:spcPct val="100000"/>
                        </a:lnSpc>
                        <a:spcBef>
                          <a:spcPts val="0"/>
                        </a:spcBef>
                        <a:spcAft>
                          <a:spcPts val="0"/>
                        </a:spcAft>
                        <a:buClr>
                          <a:schemeClr val="dk1"/>
                        </a:buClr>
                        <a:buSzPts val="1100"/>
                        <a:buFont typeface="Gill Sans"/>
                        <a:buNone/>
                      </a:pPr>
                      <a:r>
                        <a:rPr lang="en-US" sz="1100" b="1" u="none" strike="noStrike" cap="none" dirty="0">
                          <a:latin typeface="Century Gothic"/>
                          <a:ea typeface="Century Gothic"/>
                          <a:cs typeface="Century Gothic"/>
                          <a:sym typeface="Century Gothic"/>
                        </a:rPr>
                        <a:t>Communion </a:t>
                      </a:r>
                      <a:endParaRPr sz="1100" b="1" u="none" strike="noStrike" cap="none" dirty="0">
                        <a:latin typeface="Century Gothic"/>
                        <a:ea typeface="Century Gothic"/>
                        <a:cs typeface="Century Gothic"/>
                        <a:sym typeface="Century Gothic"/>
                      </a:endParaRPr>
                    </a:p>
                    <a:p>
                      <a:pPr marL="0" marR="0" lvl="0" indent="0" algn="r" rtl="0">
                        <a:lnSpc>
                          <a:spcPct val="100000"/>
                        </a:lnSpc>
                        <a:spcBef>
                          <a:spcPts val="0"/>
                        </a:spcBef>
                        <a:spcAft>
                          <a:spcPts val="0"/>
                        </a:spcAft>
                        <a:buClr>
                          <a:schemeClr val="dk1"/>
                        </a:buClr>
                        <a:buSzPts val="1100"/>
                        <a:buFont typeface="Century Gothic"/>
                        <a:buNone/>
                      </a:pPr>
                      <a:r>
                        <a:rPr lang="en-US" sz="1100" b="1" u="none" strike="noStrike" cap="none" dirty="0">
                          <a:latin typeface="Century Gothic"/>
                          <a:sym typeface="Century Gothic"/>
                        </a:rPr>
                        <a:t>Easter </a:t>
                      </a:r>
                      <a:endParaRPr dirty="0"/>
                    </a:p>
                  </a:txBody>
                  <a:tcPr marL="91450" marR="91450" marT="45725" marB="45725"/>
                </a:tc>
                <a:tc>
                  <a:txBody>
                    <a:bodyPr/>
                    <a:lstStyle/>
                    <a:p>
                      <a:pPr marL="0" marR="0" lvl="0" indent="0" algn="r" rtl="0">
                        <a:spcBef>
                          <a:spcPts val="0"/>
                        </a:spcBef>
                        <a:spcAft>
                          <a:spcPts val="0"/>
                        </a:spcAft>
                        <a:buNone/>
                      </a:pPr>
                      <a:r>
                        <a:rPr lang="en-US" sz="1100" b="1" u="none" strike="noStrike" cap="none" dirty="0">
                          <a:latin typeface="Century Gothic"/>
                          <a:ea typeface="Century Gothic"/>
                          <a:cs typeface="Century Gothic"/>
                          <a:sym typeface="Century Gothic"/>
                        </a:rPr>
                        <a:t>6</a:t>
                      </a:r>
                      <a:endParaRPr dirty="0"/>
                    </a:p>
                    <a:p>
                      <a:pPr marL="0" marR="0" lvl="0" indent="0" algn="r" rtl="0">
                        <a:lnSpc>
                          <a:spcPct val="100000"/>
                        </a:lnSpc>
                        <a:spcBef>
                          <a:spcPts val="0"/>
                        </a:spcBef>
                        <a:spcAft>
                          <a:spcPts val="0"/>
                        </a:spcAft>
                        <a:buClr>
                          <a:schemeClr val="dk1"/>
                        </a:buClr>
                        <a:buSzPts val="1100"/>
                        <a:buFont typeface="Century Gothic"/>
                        <a:buNone/>
                      </a:pPr>
                      <a:r>
                        <a:rPr lang="en-US" sz="1100" b="1" u="none" strike="noStrike" cap="none" dirty="0">
                          <a:latin typeface="Century Gothic"/>
                          <a:ea typeface="Century Gothic"/>
                          <a:cs typeface="Century Gothic"/>
                          <a:sym typeface="Century Gothic"/>
                        </a:rPr>
                        <a:t>Chair Exercise</a:t>
                      </a:r>
                      <a:endParaRPr dirty="0"/>
                    </a:p>
                  </a:txBody>
                  <a:tcPr marL="91450" marR="91450" marT="45725" marB="45725"/>
                </a:tc>
                <a:tc>
                  <a:txBody>
                    <a:bodyPr/>
                    <a:lstStyle/>
                    <a:p>
                      <a:pPr marL="0" marR="0" lvl="0" indent="0" algn="r" rtl="0">
                        <a:spcBef>
                          <a:spcPts val="0"/>
                        </a:spcBef>
                        <a:spcAft>
                          <a:spcPts val="0"/>
                        </a:spcAft>
                        <a:buNone/>
                      </a:pPr>
                      <a:r>
                        <a:rPr lang="en-US" sz="1100" b="1" u="none" strike="noStrike" cap="none" dirty="0">
                          <a:latin typeface="Century Gothic"/>
                          <a:ea typeface="Century Gothic"/>
                          <a:cs typeface="Century Gothic"/>
                          <a:sym typeface="Century Gothic"/>
                        </a:rPr>
                        <a:t>7</a:t>
                      </a:r>
                      <a:endParaRPr dirty="0"/>
                    </a:p>
                    <a:p>
                      <a:pPr marL="0" marR="0" lvl="0" indent="0" algn="r" rtl="0">
                        <a:spcBef>
                          <a:spcPts val="0"/>
                        </a:spcBef>
                        <a:spcAft>
                          <a:spcPts val="0"/>
                        </a:spcAft>
                        <a:buNone/>
                      </a:pPr>
                      <a:r>
                        <a:rPr lang="en-US" sz="1100" b="1" u="none" strike="noStrike" cap="none" dirty="0">
                          <a:latin typeface="Century Gothic"/>
                          <a:ea typeface="Century Gothic"/>
                          <a:cs typeface="Century Gothic"/>
                          <a:sym typeface="Century Gothic"/>
                        </a:rPr>
                        <a:t>Bridges of Harmony</a:t>
                      </a:r>
                      <a:endParaRPr dirty="0"/>
                    </a:p>
                    <a:p>
                      <a:pPr marL="0" marR="0" lvl="0" indent="0" algn="r" rtl="0">
                        <a:spcBef>
                          <a:spcPts val="0"/>
                        </a:spcBef>
                        <a:spcAft>
                          <a:spcPts val="0"/>
                        </a:spcAft>
                        <a:buNone/>
                      </a:pPr>
                      <a:endParaRPr sz="1100" b="1" u="none" strike="noStrike" cap="none" dirty="0">
                        <a:latin typeface="Century Gothic"/>
                        <a:ea typeface="Century Gothic"/>
                        <a:cs typeface="Century Gothic"/>
                        <a:sym typeface="Century Gothic"/>
                      </a:endParaRPr>
                    </a:p>
                  </a:txBody>
                  <a:tcPr marL="91450" marR="91450" marT="45725" marB="45725"/>
                </a:tc>
                <a:tc>
                  <a:txBody>
                    <a:bodyPr/>
                    <a:lstStyle/>
                    <a:p>
                      <a:pPr marL="0" marR="0" lvl="0" indent="0" algn="r" rtl="0">
                        <a:spcBef>
                          <a:spcPts val="0"/>
                        </a:spcBef>
                        <a:spcAft>
                          <a:spcPts val="0"/>
                        </a:spcAft>
                        <a:buNone/>
                      </a:pPr>
                      <a:r>
                        <a:rPr lang="en-US" sz="1100" b="1" u="none" strike="noStrike" cap="none" dirty="0">
                          <a:latin typeface="Century Gothic"/>
                          <a:ea typeface="Century Gothic"/>
                          <a:cs typeface="Century Gothic"/>
                          <a:sym typeface="Century Gothic"/>
                        </a:rPr>
                        <a:t>8</a:t>
                      </a:r>
                      <a:endParaRPr dirty="0"/>
                    </a:p>
                    <a:p>
                      <a:pPr marL="0" marR="0" lvl="0" indent="0" algn="r" rtl="0">
                        <a:lnSpc>
                          <a:spcPct val="100000"/>
                        </a:lnSpc>
                        <a:spcBef>
                          <a:spcPts val="0"/>
                        </a:spcBef>
                        <a:spcAft>
                          <a:spcPts val="0"/>
                        </a:spcAft>
                        <a:buClr>
                          <a:schemeClr val="dk1"/>
                        </a:buClr>
                        <a:buSzPts val="1100"/>
                        <a:buFont typeface="Gill Sans"/>
                        <a:buNone/>
                      </a:pPr>
                      <a:endParaRPr sz="1100" b="1" u="none" strike="noStrike" cap="none" dirty="0">
                        <a:latin typeface="Century Gothic"/>
                        <a:ea typeface="Century Gothic"/>
                        <a:cs typeface="Century Gothic"/>
                        <a:sym typeface="Century Gothic"/>
                      </a:endParaRPr>
                    </a:p>
                  </a:txBody>
                  <a:tcPr marL="91450" marR="91450" marT="45725" marB="45725"/>
                </a:tc>
                <a:tc>
                  <a:txBody>
                    <a:bodyPr/>
                    <a:lstStyle/>
                    <a:p>
                      <a:pPr marL="0" marR="0" lvl="0" indent="0" algn="r" rtl="0">
                        <a:spcBef>
                          <a:spcPts val="0"/>
                        </a:spcBef>
                        <a:spcAft>
                          <a:spcPts val="0"/>
                        </a:spcAft>
                        <a:buNone/>
                      </a:pPr>
                      <a:r>
                        <a:rPr lang="en-US" sz="1100" b="1" u="none" strike="noStrike" cap="none" dirty="0">
                          <a:latin typeface="Century Gothic"/>
                          <a:ea typeface="Century Gothic"/>
                          <a:cs typeface="Century Gothic"/>
                          <a:sym typeface="Century Gothic"/>
                        </a:rPr>
                        <a:t>9</a:t>
                      </a:r>
                      <a:endParaRPr dirty="0"/>
                    </a:p>
                    <a:p>
                      <a:pPr marL="0" marR="0" lvl="0" indent="0" algn="r" rtl="0">
                        <a:spcBef>
                          <a:spcPts val="0"/>
                        </a:spcBef>
                        <a:spcAft>
                          <a:spcPts val="0"/>
                        </a:spcAft>
                        <a:buNone/>
                      </a:pPr>
                      <a:r>
                        <a:rPr lang="en-US" sz="1100" b="1" u="none" strike="noStrike" cap="none" dirty="0">
                          <a:latin typeface="Century Gothic"/>
                          <a:ea typeface="Century Gothic"/>
                          <a:cs typeface="Century Gothic"/>
                          <a:sym typeface="Century Gothic"/>
                        </a:rPr>
                        <a:t>Young at Heart</a:t>
                      </a:r>
                      <a:endParaRPr dirty="0"/>
                    </a:p>
                    <a:p>
                      <a:pPr marL="0" marR="0" lvl="0" indent="0" algn="r" rtl="0">
                        <a:spcBef>
                          <a:spcPts val="0"/>
                        </a:spcBef>
                        <a:spcAft>
                          <a:spcPts val="0"/>
                        </a:spcAft>
                        <a:buNone/>
                      </a:pPr>
                      <a:endParaRPr sz="1100" b="1" u="none" strike="noStrike" cap="none" dirty="0">
                        <a:latin typeface="Century Gothic"/>
                        <a:ea typeface="Century Gothic"/>
                        <a:cs typeface="Century Gothic"/>
                        <a:sym typeface="Century Gothic"/>
                      </a:endParaRPr>
                    </a:p>
                    <a:p>
                      <a:pPr marL="0" marR="0" lvl="0" indent="0" algn="r" rtl="0">
                        <a:spcBef>
                          <a:spcPts val="0"/>
                        </a:spcBef>
                        <a:spcAft>
                          <a:spcPts val="0"/>
                        </a:spcAft>
                        <a:buNone/>
                      </a:pPr>
                      <a:endParaRPr sz="1100" b="1" u="none" strike="noStrike" cap="none" dirty="0">
                        <a:latin typeface="Century Gothic"/>
                        <a:ea typeface="Century Gothic"/>
                        <a:cs typeface="Century Gothic"/>
                        <a:sym typeface="Century Gothic"/>
                      </a:endParaRPr>
                    </a:p>
                    <a:p>
                      <a:pPr marL="0" marR="0" lvl="0" indent="0" algn="r" rtl="0">
                        <a:spcBef>
                          <a:spcPts val="0"/>
                        </a:spcBef>
                        <a:spcAft>
                          <a:spcPts val="0"/>
                        </a:spcAft>
                        <a:buNone/>
                      </a:pPr>
                      <a:r>
                        <a:rPr lang="en-US" sz="1100" b="1" u="none" strike="noStrike" cap="none" dirty="0">
                          <a:latin typeface="Century Gothic"/>
                          <a:ea typeface="Century Gothic"/>
                          <a:cs typeface="Century Gothic"/>
                          <a:sym typeface="Century Gothic"/>
                        </a:rPr>
                        <a:t>Hour of Prayer</a:t>
                      </a:r>
                      <a:endParaRPr dirty="0"/>
                    </a:p>
                  </a:txBody>
                  <a:tcPr marL="91450" marR="91450" marT="45725" marB="45725"/>
                </a:tc>
                <a:tc>
                  <a:txBody>
                    <a:bodyPr/>
                    <a:lstStyle/>
                    <a:p>
                      <a:pPr marL="0" marR="0" lvl="0" indent="0" algn="r" rtl="0">
                        <a:spcBef>
                          <a:spcPts val="0"/>
                        </a:spcBef>
                        <a:spcAft>
                          <a:spcPts val="0"/>
                        </a:spcAft>
                        <a:buNone/>
                      </a:pPr>
                      <a:r>
                        <a:rPr lang="en-US" sz="1100" b="1" u="none" strike="noStrike" cap="none" dirty="0">
                          <a:latin typeface="Century Gothic"/>
                          <a:ea typeface="Century Gothic"/>
                          <a:cs typeface="Century Gothic"/>
                          <a:sym typeface="Century Gothic"/>
                        </a:rPr>
                        <a:t>10</a:t>
                      </a:r>
                      <a:endParaRPr dirty="0"/>
                    </a:p>
                    <a:p>
                      <a:pPr marL="0" marR="0" lvl="0" indent="0" algn="r" rtl="0">
                        <a:spcBef>
                          <a:spcPts val="0"/>
                        </a:spcBef>
                        <a:spcAft>
                          <a:spcPts val="0"/>
                        </a:spcAft>
                        <a:buNone/>
                      </a:pPr>
                      <a:endParaRPr sz="1100" b="1" u="none" strike="noStrike" cap="none" dirty="0">
                        <a:latin typeface="Century Gothic"/>
                        <a:ea typeface="Century Gothic"/>
                        <a:cs typeface="Century Gothic"/>
                        <a:sym typeface="Century Gothic"/>
                      </a:endParaRPr>
                    </a:p>
                  </a:txBody>
                  <a:tcPr marL="91450" marR="91450" marT="45725" marB="45725"/>
                </a:tc>
                <a:tc>
                  <a:txBody>
                    <a:bodyPr/>
                    <a:lstStyle/>
                    <a:p>
                      <a:pPr marL="0" marR="0" lvl="0" indent="0" algn="r" rtl="0">
                        <a:spcBef>
                          <a:spcPts val="0"/>
                        </a:spcBef>
                        <a:spcAft>
                          <a:spcPts val="0"/>
                        </a:spcAft>
                        <a:buNone/>
                      </a:pPr>
                      <a:r>
                        <a:rPr lang="en-US" sz="1100" b="1" u="none" strike="noStrike" cap="none" dirty="0">
                          <a:latin typeface="Century Gothic"/>
                          <a:ea typeface="Century Gothic"/>
                          <a:cs typeface="Century Gothic"/>
                          <a:sym typeface="Century Gothic"/>
                        </a:rPr>
                        <a:t>11</a:t>
                      </a:r>
                      <a:endParaRPr dirty="0"/>
                    </a:p>
                    <a:p>
                      <a:pPr marL="0" marR="0" lvl="0" indent="0" algn="r" rtl="0">
                        <a:spcBef>
                          <a:spcPts val="0"/>
                        </a:spcBef>
                        <a:spcAft>
                          <a:spcPts val="0"/>
                        </a:spcAft>
                        <a:buNone/>
                      </a:pPr>
                      <a:r>
                        <a:rPr lang="en-US" sz="1050" b="1" u="none" strike="noStrike" cap="none" dirty="0">
                          <a:latin typeface="Century Gothic"/>
                          <a:ea typeface="Century Gothic"/>
                          <a:cs typeface="Century Gothic"/>
                          <a:sym typeface="Century Gothic"/>
                        </a:rPr>
                        <a:t>Thrift Store</a:t>
                      </a:r>
                      <a:endParaRPr dirty="0"/>
                    </a:p>
                    <a:p>
                      <a:pPr marL="0" marR="0" lvl="0" indent="0" algn="r" rtl="0">
                        <a:lnSpc>
                          <a:spcPct val="100000"/>
                        </a:lnSpc>
                        <a:spcBef>
                          <a:spcPts val="0"/>
                        </a:spcBef>
                        <a:spcAft>
                          <a:spcPts val="0"/>
                        </a:spcAft>
                        <a:buClr>
                          <a:schemeClr val="dk1"/>
                        </a:buClr>
                        <a:buSzPts val="1050"/>
                        <a:buFont typeface="Gill Sans"/>
                        <a:buNone/>
                      </a:pPr>
                      <a:endParaRPr sz="1050" b="1" u="none" strike="noStrike" cap="none" dirty="0">
                        <a:latin typeface="Century Gothic"/>
                        <a:ea typeface="Century Gothic"/>
                        <a:cs typeface="Century Gothic"/>
                        <a:sym typeface="Century Gothic"/>
                      </a:endParaRPr>
                    </a:p>
                    <a:p>
                      <a:pPr marL="0" marR="0" lvl="0" indent="0" algn="r" rtl="0">
                        <a:lnSpc>
                          <a:spcPct val="100000"/>
                        </a:lnSpc>
                        <a:spcBef>
                          <a:spcPts val="0"/>
                        </a:spcBef>
                        <a:spcAft>
                          <a:spcPts val="0"/>
                        </a:spcAft>
                        <a:buClr>
                          <a:schemeClr val="dk1"/>
                        </a:buClr>
                        <a:buSzPts val="1050"/>
                        <a:buFont typeface="Century Gothic"/>
                        <a:buNone/>
                      </a:pPr>
                      <a:r>
                        <a:rPr lang="en-US" sz="1050" b="1" u="none" strike="noStrike" cap="none" dirty="0">
                          <a:latin typeface="Century Gothic"/>
                          <a:ea typeface="Century Gothic"/>
                          <a:cs typeface="Century Gothic"/>
                          <a:sym typeface="Century Gothic"/>
                        </a:rPr>
                        <a:t>Food Pantry</a:t>
                      </a:r>
                      <a:endParaRPr dirty="0"/>
                    </a:p>
                  </a:txBody>
                  <a:tcPr marL="91450" marR="91450" marT="45725" marB="45725"/>
                </a:tc>
                <a:extLst>
                  <a:ext uri="{0D108BD9-81ED-4DB2-BD59-A6C34878D82A}">
                    <a16:rowId xmlns:a16="http://schemas.microsoft.com/office/drawing/2014/main" val="10003"/>
                  </a:ext>
                </a:extLst>
              </a:tr>
              <a:tr h="696296">
                <a:tc>
                  <a:txBody>
                    <a:bodyPr/>
                    <a:lstStyle/>
                    <a:p>
                      <a:pPr marL="0" marR="0" lvl="0" indent="0" algn="r" rtl="0">
                        <a:lnSpc>
                          <a:spcPct val="100000"/>
                        </a:lnSpc>
                        <a:spcBef>
                          <a:spcPts val="0"/>
                        </a:spcBef>
                        <a:spcAft>
                          <a:spcPts val="0"/>
                        </a:spcAft>
                        <a:buClr>
                          <a:schemeClr val="dk1"/>
                        </a:buClr>
                        <a:buSzPts val="1100"/>
                        <a:buFont typeface="Century Gothic"/>
                        <a:buNone/>
                      </a:pPr>
                      <a:r>
                        <a:rPr lang="en-US" sz="1100" b="1" u="none" strike="noStrike" cap="none" dirty="0">
                          <a:latin typeface="Century Gothic"/>
                          <a:ea typeface="Century Gothic"/>
                          <a:cs typeface="Century Gothic"/>
                          <a:sym typeface="Century Gothic"/>
                        </a:rPr>
                        <a:t>12</a:t>
                      </a:r>
                      <a:endParaRPr sz="1100" b="1" u="none" strike="noStrike" cap="none" dirty="0">
                        <a:latin typeface="Century Gothic"/>
                        <a:ea typeface="Century Gothic"/>
                        <a:cs typeface="Century Gothic"/>
                        <a:sym typeface="Century Gothic"/>
                      </a:endParaRPr>
                    </a:p>
                  </a:txBody>
                  <a:tcPr marL="91450" marR="91450" marT="45725" marB="45725"/>
                </a:tc>
                <a:tc>
                  <a:txBody>
                    <a:bodyPr/>
                    <a:lstStyle/>
                    <a:p>
                      <a:pPr marL="0" marR="0" lvl="0" indent="0" algn="r" rtl="0">
                        <a:lnSpc>
                          <a:spcPct val="100000"/>
                        </a:lnSpc>
                        <a:spcBef>
                          <a:spcPts val="0"/>
                        </a:spcBef>
                        <a:spcAft>
                          <a:spcPts val="0"/>
                        </a:spcAft>
                        <a:buClr>
                          <a:schemeClr val="dk1"/>
                        </a:buClr>
                        <a:buSzPts val="1100"/>
                        <a:buFont typeface="Century Gothic"/>
                        <a:buNone/>
                      </a:pPr>
                      <a:r>
                        <a:rPr lang="en-US" sz="1100" b="1" u="none" strike="noStrike" cap="none" dirty="0">
                          <a:latin typeface="Century Gothic"/>
                          <a:ea typeface="Century Gothic"/>
                          <a:cs typeface="Century Gothic"/>
                          <a:sym typeface="Century Gothic"/>
                        </a:rPr>
                        <a:t>13</a:t>
                      </a:r>
                      <a:endParaRPr dirty="0"/>
                    </a:p>
                    <a:p>
                      <a:pPr marL="0" marR="0" lvl="0" indent="0" algn="r" rtl="0">
                        <a:lnSpc>
                          <a:spcPct val="100000"/>
                        </a:lnSpc>
                        <a:spcBef>
                          <a:spcPts val="0"/>
                        </a:spcBef>
                        <a:spcAft>
                          <a:spcPts val="0"/>
                        </a:spcAft>
                        <a:buClr>
                          <a:schemeClr val="dk1"/>
                        </a:buClr>
                        <a:buSzPts val="1100"/>
                        <a:buFont typeface="Century Gothic"/>
                        <a:buNone/>
                      </a:pPr>
                      <a:r>
                        <a:rPr lang="en-US" sz="1100" b="1" u="none" strike="noStrike" cap="none" dirty="0">
                          <a:latin typeface="Century Gothic"/>
                          <a:ea typeface="Century Gothic"/>
                          <a:cs typeface="Century Gothic"/>
                          <a:sym typeface="Century Gothic"/>
                        </a:rPr>
                        <a:t>Chair Exercise</a:t>
                      </a:r>
                      <a:endParaRPr dirty="0"/>
                    </a:p>
                  </a:txBody>
                  <a:tcPr marL="91450" marR="91450" marT="45725" marB="45725"/>
                </a:tc>
                <a:tc>
                  <a:txBody>
                    <a:bodyPr/>
                    <a:lstStyle/>
                    <a:p>
                      <a:pPr marL="0" marR="0" lvl="0" indent="0" algn="r" rtl="0">
                        <a:spcBef>
                          <a:spcPts val="0"/>
                        </a:spcBef>
                        <a:spcAft>
                          <a:spcPts val="0"/>
                        </a:spcAft>
                        <a:buNone/>
                      </a:pPr>
                      <a:r>
                        <a:rPr lang="en-US" sz="1100" b="1" u="none" strike="noStrike" cap="none" dirty="0">
                          <a:latin typeface="Century Gothic"/>
                          <a:ea typeface="Century Gothic"/>
                          <a:cs typeface="Century Gothic"/>
                          <a:sym typeface="Century Gothic"/>
                        </a:rPr>
                        <a:t>14</a:t>
                      </a:r>
                      <a:endParaRPr dirty="0"/>
                    </a:p>
                    <a:p>
                      <a:pPr marL="0" marR="0" lvl="0" indent="0" algn="r" rtl="0">
                        <a:spcBef>
                          <a:spcPts val="0"/>
                        </a:spcBef>
                        <a:spcAft>
                          <a:spcPts val="0"/>
                        </a:spcAft>
                        <a:buNone/>
                      </a:pPr>
                      <a:r>
                        <a:rPr lang="en-US" sz="1100" b="1" u="none" strike="noStrike" cap="none" dirty="0">
                          <a:latin typeface="Century Gothic"/>
                          <a:ea typeface="Century Gothic"/>
                          <a:cs typeface="Century Gothic"/>
                          <a:sym typeface="Century Gothic"/>
                        </a:rPr>
                        <a:t>Bridges of Harmony</a:t>
                      </a:r>
                    </a:p>
                    <a:p>
                      <a:pPr marL="0" marR="0" lvl="0" indent="0" algn="r" rtl="0">
                        <a:spcBef>
                          <a:spcPts val="0"/>
                        </a:spcBef>
                        <a:spcAft>
                          <a:spcPts val="0"/>
                        </a:spcAft>
                        <a:buNone/>
                      </a:pPr>
                      <a:endParaRPr lang="en-US" sz="1100" b="1" u="none" strike="noStrike" cap="none" dirty="0">
                        <a:latin typeface="Century Gothic"/>
                        <a:ea typeface="Century Gothic"/>
                        <a:cs typeface="Century Gothic"/>
                        <a:sym typeface="Century Gothic"/>
                      </a:endParaRPr>
                    </a:p>
                    <a:p>
                      <a:pPr marL="0" marR="0" lvl="0" indent="0" algn="r" rtl="0">
                        <a:spcBef>
                          <a:spcPts val="0"/>
                        </a:spcBef>
                        <a:spcAft>
                          <a:spcPts val="0"/>
                        </a:spcAft>
                        <a:buNone/>
                      </a:pPr>
                      <a:r>
                        <a:rPr lang="en-US" sz="1100" b="1" u="none" strike="noStrike" cap="none" dirty="0">
                          <a:latin typeface="Century Gothic"/>
                          <a:ea typeface="Century Gothic"/>
                          <a:cs typeface="Century Gothic"/>
                          <a:sym typeface="Century Gothic"/>
                        </a:rPr>
                        <a:t>One Committee </a:t>
                      </a:r>
                      <a:endParaRPr dirty="0"/>
                    </a:p>
                  </a:txBody>
                  <a:tcPr marL="91450" marR="91450" marT="45725" marB="45725"/>
                </a:tc>
                <a:tc>
                  <a:txBody>
                    <a:bodyPr/>
                    <a:lstStyle/>
                    <a:p>
                      <a:pPr marL="0" marR="0" lvl="0" indent="0" algn="r" rtl="0">
                        <a:spcBef>
                          <a:spcPts val="0"/>
                        </a:spcBef>
                        <a:spcAft>
                          <a:spcPts val="0"/>
                        </a:spcAft>
                        <a:buNone/>
                      </a:pPr>
                      <a:r>
                        <a:rPr lang="en-US" sz="1100" b="1" u="none" strike="noStrike" cap="none" dirty="0">
                          <a:latin typeface="Century Gothic"/>
                          <a:ea typeface="Century Gothic"/>
                          <a:cs typeface="Century Gothic"/>
                          <a:sym typeface="Century Gothic"/>
                        </a:rPr>
                        <a:t>15</a:t>
                      </a:r>
                      <a:endParaRPr dirty="0"/>
                    </a:p>
                  </a:txBody>
                  <a:tcPr marL="91450" marR="91450" marT="45725" marB="45725"/>
                </a:tc>
                <a:tc>
                  <a:txBody>
                    <a:bodyPr/>
                    <a:lstStyle/>
                    <a:p>
                      <a:pPr marL="0" marR="0" lvl="0" indent="0" algn="r" rtl="0">
                        <a:lnSpc>
                          <a:spcPct val="100000"/>
                        </a:lnSpc>
                        <a:spcBef>
                          <a:spcPts val="0"/>
                        </a:spcBef>
                        <a:spcAft>
                          <a:spcPts val="0"/>
                        </a:spcAft>
                        <a:buClr>
                          <a:schemeClr val="dk1"/>
                        </a:buClr>
                        <a:buSzPts val="1100"/>
                        <a:buFont typeface="Century Gothic"/>
                        <a:buNone/>
                      </a:pPr>
                      <a:r>
                        <a:rPr lang="en-US" sz="1100" b="1" u="none" strike="noStrike" cap="none" dirty="0">
                          <a:latin typeface="Century Gothic"/>
                          <a:ea typeface="Century Gothic"/>
                          <a:cs typeface="Century Gothic"/>
                          <a:sym typeface="Century Gothic"/>
                        </a:rPr>
                        <a:t>16</a:t>
                      </a:r>
                      <a:endParaRPr dirty="0"/>
                    </a:p>
                    <a:p>
                      <a:pPr marL="0" marR="0" lvl="0" indent="0" algn="r" rtl="0">
                        <a:lnSpc>
                          <a:spcPct val="100000"/>
                        </a:lnSpc>
                        <a:spcBef>
                          <a:spcPts val="0"/>
                        </a:spcBef>
                        <a:spcAft>
                          <a:spcPts val="0"/>
                        </a:spcAft>
                        <a:buClr>
                          <a:schemeClr val="dk1"/>
                        </a:buClr>
                        <a:buSzPts val="1100"/>
                        <a:buFont typeface="Gill Sans"/>
                        <a:buNone/>
                      </a:pPr>
                      <a:endParaRPr sz="1100" b="1" u="none" strike="noStrike" cap="none" dirty="0">
                        <a:latin typeface="Century Gothic"/>
                        <a:ea typeface="Century Gothic"/>
                        <a:cs typeface="Century Gothic"/>
                        <a:sym typeface="Century Gothic"/>
                      </a:endParaRPr>
                    </a:p>
                    <a:p>
                      <a:pPr marL="0" marR="0" lvl="0" indent="0" algn="r" rtl="0">
                        <a:lnSpc>
                          <a:spcPct val="100000"/>
                        </a:lnSpc>
                        <a:spcBef>
                          <a:spcPts val="0"/>
                        </a:spcBef>
                        <a:spcAft>
                          <a:spcPts val="0"/>
                        </a:spcAft>
                        <a:buClr>
                          <a:schemeClr val="dk1"/>
                        </a:buClr>
                        <a:buSzPts val="1100"/>
                        <a:buFont typeface="Century Gothic"/>
                        <a:buNone/>
                      </a:pPr>
                      <a:r>
                        <a:rPr lang="en-US" sz="1100" b="1" u="none" strike="noStrike" cap="none" dirty="0">
                          <a:latin typeface="Century Gothic"/>
                          <a:ea typeface="Century Gothic"/>
                          <a:cs typeface="Century Gothic"/>
                          <a:sym typeface="Century Gothic"/>
                        </a:rPr>
                        <a:t>Hour of Prayer</a:t>
                      </a:r>
                      <a:endParaRPr dirty="0"/>
                    </a:p>
                  </a:txBody>
                  <a:tcPr marL="91450" marR="91450" marT="45725" marB="45725"/>
                </a:tc>
                <a:tc>
                  <a:txBody>
                    <a:bodyPr/>
                    <a:lstStyle/>
                    <a:p>
                      <a:pPr marL="0" marR="0" lvl="0" indent="0" algn="r" rtl="0">
                        <a:spcBef>
                          <a:spcPts val="0"/>
                        </a:spcBef>
                        <a:spcAft>
                          <a:spcPts val="0"/>
                        </a:spcAft>
                        <a:buNone/>
                      </a:pPr>
                      <a:r>
                        <a:rPr lang="en-US" sz="1100" b="1" u="none" strike="noStrike" cap="none" dirty="0">
                          <a:latin typeface="Century Gothic"/>
                          <a:ea typeface="Century Gothic"/>
                          <a:cs typeface="Century Gothic"/>
                          <a:sym typeface="Century Gothic"/>
                        </a:rPr>
                        <a:t>17</a:t>
                      </a:r>
                      <a:endParaRPr dirty="0"/>
                    </a:p>
                  </a:txBody>
                  <a:tcPr marL="91450" marR="91450" marT="45725" marB="45725"/>
                </a:tc>
                <a:tc>
                  <a:txBody>
                    <a:bodyPr/>
                    <a:lstStyle/>
                    <a:p>
                      <a:pPr marL="0" marR="0" lvl="0" indent="0" algn="r" rtl="0">
                        <a:lnSpc>
                          <a:spcPct val="100000"/>
                        </a:lnSpc>
                        <a:spcBef>
                          <a:spcPts val="0"/>
                        </a:spcBef>
                        <a:spcAft>
                          <a:spcPts val="0"/>
                        </a:spcAft>
                        <a:buClr>
                          <a:schemeClr val="dk1"/>
                        </a:buClr>
                        <a:buSzPts val="1100"/>
                        <a:buFont typeface="Century Gothic"/>
                        <a:buNone/>
                      </a:pPr>
                      <a:r>
                        <a:rPr lang="en-US" sz="1100" b="1" u="none" strike="noStrike" cap="none" dirty="0">
                          <a:latin typeface="Century Gothic"/>
                          <a:sym typeface="Century Gothic"/>
                        </a:rPr>
                        <a:t>18</a:t>
                      </a:r>
                      <a:endParaRPr dirty="0"/>
                    </a:p>
                    <a:p>
                      <a:pPr marL="0" marR="0" lvl="0" indent="0" algn="r" rtl="0">
                        <a:lnSpc>
                          <a:spcPct val="100000"/>
                        </a:lnSpc>
                        <a:spcBef>
                          <a:spcPts val="0"/>
                        </a:spcBef>
                        <a:spcAft>
                          <a:spcPts val="0"/>
                        </a:spcAft>
                        <a:buClr>
                          <a:schemeClr val="dk1"/>
                        </a:buClr>
                        <a:buSzPts val="1100"/>
                        <a:buFont typeface="Century Gothic"/>
                        <a:buNone/>
                      </a:pPr>
                      <a:r>
                        <a:rPr lang="en-US" sz="1100" b="1" u="none" strike="noStrike" cap="none" dirty="0">
                          <a:latin typeface="Century Gothic"/>
                          <a:ea typeface="Century Gothic"/>
                          <a:cs typeface="Century Gothic"/>
                          <a:sym typeface="Century Gothic"/>
                        </a:rPr>
                        <a:t>Thrift Store</a:t>
                      </a:r>
                    </a:p>
                    <a:p>
                      <a:pPr marL="0" marR="0" lvl="0" indent="0" algn="r" rtl="0">
                        <a:lnSpc>
                          <a:spcPct val="100000"/>
                        </a:lnSpc>
                        <a:spcBef>
                          <a:spcPts val="0"/>
                        </a:spcBef>
                        <a:spcAft>
                          <a:spcPts val="0"/>
                        </a:spcAft>
                        <a:buClr>
                          <a:schemeClr val="dk1"/>
                        </a:buClr>
                        <a:buSzPts val="1100"/>
                        <a:buFont typeface="Century Gothic"/>
                        <a:buNone/>
                      </a:pPr>
                      <a:endParaRPr lang="en-US" sz="1100" b="1" u="none" strike="noStrike" cap="none" dirty="0">
                        <a:latin typeface="Century Gothic"/>
                        <a:ea typeface="Century Gothic"/>
                        <a:cs typeface="Century Gothic"/>
                        <a:sym typeface="Century Gothic"/>
                      </a:endParaRPr>
                    </a:p>
                    <a:p>
                      <a:pPr marL="0" marR="0" lvl="0" indent="0" algn="r" rtl="0">
                        <a:lnSpc>
                          <a:spcPct val="100000"/>
                        </a:lnSpc>
                        <a:spcBef>
                          <a:spcPts val="0"/>
                        </a:spcBef>
                        <a:spcAft>
                          <a:spcPts val="0"/>
                        </a:spcAft>
                        <a:buClr>
                          <a:schemeClr val="dk1"/>
                        </a:buClr>
                        <a:buSzPts val="1100"/>
                        <a:buFont typeface="Century Gothic"/>
                        <a:buNone/>
                      </a:pPr>
                      <a:r>
                        <a:rPr lang="en-US" sz="1100" b="1" u="none" strike="noStrike" cap="none" dirty="0">
                          <a:latin typeface="Century Gothic"/>
                          <a:sym typeface="Century Gothic"/>
                        </a:rPr>
                        <a:t>Bridges of Harmony </a:t>
                      </a:r>
                      <a:endParaRPr dirty="0"/>
                    </a:p>
                  </a:txBody>
                  <a:tcPr marL="91450" marR="91450" marT="45725" marB="45725"/>
                </a:tc>
                <a:extLst>
                  <a:ext uri="{0D108BD9-81ED-4DB2-BD59-A6C34878D82A}">
                    <a16:rowId xmlns:a16="http://schemas.microsoft.com/office/drawing/2014/main" val="10004"/>
                  </a:ext>
                </a:extLst>
              </a:tr>
              <a:tr h="766390">
                <a:tc>
                  <a:txBody>
                    <a:bodyPr/>
                    <a:lstStyle/>
                    <a:p>
                      <a:pPr marL="0" marR="0" lvl="0" indent="0" algn="r" rtl="0">
                        <a:lnSpc>
                          <a:spcPct val="100000"/>
                        </a:lnSpc>
                        <a:spcBef>
                          <a:spcPts val="0"/>
                        </a:spcBef>
                        <a:spcAft>
                          <a:spcPts val="0"/>
                        </a:spcAft>
                        <a:buClr>
                          <a:schemeClr val="dk1"/>
                        </a:buClr>
                        <a:buSzPts val="1100"/>
                        <a:buFont typeface="Century Gothic"/>
                        <a:buNone/>
                      </a:pPr>
                      <a:r>
                        <a:rPr lang="en-US" sz="1100" b="1" u="none" strike="noStrike" cap="none" dirty="0">
                          <a:latin typeface="Century Gothic"/>
                          <a:ea typeface="Century Gothic"/>
                          <a:cs typeface="Century Gothic"/>
                          <a:sym typeface="Century Gothic"/>
                        </a:rPr>
                        <a:t>19</a:t>
                      </a:r>
                      <a:endParaRPr dirty="0"/>
                    </a:p>
                    <a:p>
                      <a:pPr marL="0" marR="0" lvl="0" indent="0" algn="r" rtl="0">
                        <a:lnSpc>
                          <a:spcPct val="100000"/>
                        </a:lnSpc>
                        <a:spcBef>
                          <a:spcPts val="0"/>
                        </a:spcBef>
                        <a:spcAft>
                          <a:spcPts val="0"/>
                        </a:spcAft>
                        <a:buClr>
                          <a:schemeClr val="dk1"/>
                        </a:buClr>
                        <a:buSzPts val="1100"/>
                        <a:buFont typeface="Gill Sans"/>
                        <a:buNone/>
                      </a:pPr>
                      <a:endParaRPr sz="1100" b="1" u="none" strike="noStrike" cap="none" dirty="0">
                        <a:latin typeface="Century Gothic"/>
                        <a:ea typeface="Century Gothic"/>
                        <a:cs typeface="Century Gothic"/>
                        <a:sym typeface="Century Gothic"/>
                      </a:endParaRPr>
                    </a:p>
                  </a:txBody>
                  <a:tcPr marL="91450" marR="91450" marT="45725" marB="45725"/>
                </a:tc>
                <a:tc>
                  <a:txBody>
                    <a:bodyPr/>
                    <a:lstStyle/>
                    <a:p>
                      <a:pPr marL="0" marR="0" lvl="0" indent="0" algn="r" rtl="0">
                        <a:spcBef>
                          <a:spcPts val="0"/>
                        </a:spcBef>
                        <a:spcAft>
                          <a:spcPts val="0"/>
                        </a:spcAft>
                        <a:buNone/>
                      </a:pPr>
                      <a:r>
                        <a:rPr lang="en-US" sz="1100" b="1" u="none" strike="noStrike" cap="none" dirty="0">
                          <a:latin typeface="Century Gothic"/>
                          <a:ea typeface="Century Gothic"/>
                          <a:cs typeface="Century Gothic"/>
                          <a:sym typeface="Century Gothic"/>
                        </a:rPr>
                        <a:t>20</a:t>
                      </a:r>
                      <a:endParaRPr dirty="0"/>
                    </a:p>
                    <a:p>
                      <a:pPr marL="0" marR="0" lvl="0" indent="0" algn="r" rtl="0">
                        <a:spcBef>
                          <a:spcPts val="0"/>
                        </a:spcBef>
                        <a:spcAft>
                          <a:spcPts val="0"/>
                        </a:spcAft>
                        <a:buNone/>
                      </a:pPr>
                      <a:r>
                        <a:rPr lang="en-US" sz="1100" b="1" u="none" strike="noStrike" cap="none" dirty="0">
                          <a:latin typeface="Century Gothic"/>
                          <a:ea typeface="Century Gothic"/>
                          <a:cs typeface="Century Gothic"/>
                          <a:sym typeface="Century Gothic"/>
                        </a:rPr>
                        <a:t>Chair Exercise</a:t>
                      </a:r>
                      <a:endParaRPr dirty="0"/>
                    </a:p>
                  </a:txBody>
                  <a:tcPr marL="91450" marR="91450" marT="45725" marB="45725"/>
                </a:tc>
                <a:tc>
                  <a:txBody>
                    <a:bodyPr/>
                    <a:lstStyle/>
                    <a:p>
                      <a:pPr marL="0" marR="0" lvl="0" indent="0" algn="r" rtl="0">
                        <a:spcBef>
                          <a:spcPts val="0"/>
                        </a:spcBef>
                        <a:spcAft>
                          <a:spcPts val="0"/>
                        </a:spcAft>
                        <a:buNone/>
                      </a:pPr>
                      <a:r>
                        <a:rPr lang="en-US" sz="1100" b="1" u="none" strike="noStrike" cap="none" dirty="0">
                          <a:latin typeface="Century Gothic"/>
                          <a:ea typeface="Century Gothic"/>
                          <a:cs typeface="Century Gothic"/>
                          <a:sym typeface="Century Gothic"/>
                        </a:rPr>
                        <a:t>21</a:t>
                      </a:r>
                      <a:endParaRPr dirty="0"/>
                    </a:p>
                    <a:p>
                      <a:pPr marL="0" marR="0" lvl="0" indent="0" algn="r" rtl="0">
                        <a:spcBef>
                          <a:spcPts val="0"/>
                        </a:spcBef>
                        <a:spcAft>
                          <a:spcPts val="0"/>
                        </a:spcAft>
                        <a:buNone/>
                      </a:pPr>
                      <a:r>
                        <a:rPr lang="en-US" sz="1100" b="1" u="none" strike="noStrike" cap="none" dirty="0">
                          <a:latin typeface="Century Gothic"/>
                          <a:ea typeface="Century Gothic"/>
                          <a:cs typeface="Century Gothic"/>
                          <a:sym typeface="Century Gothic"/>
                        </a:rPr>
                        <a:t>Bridges of Harmoney</a:t>
                      </a:r>
                      <a:endParaRPr dirty="0"/>
                    </a:p>
                  </a:txBody>
                  <a:tcPr marL="91450" marR="91450" marT="45725" marB="45725"/>
                </a:tc>
                <a:tc>
                  <a:txBody>
                    <a:bodyPr/>
                    <a:lstStyle/>
                    <a:p>
                      <a:pPr marL="0" marR="0" lvl="0" indent="0" algn="r" rtl="0">
                        <a:spcBef>
                          <a:spcPts val="0"/>
                        </a:spcBef>
                        <a:spcAft>
                          <a:spcPts val="0"/>
                        </a:spcAft>
                        <a:buNone/>
                      </a:pPr>
                      <a:r>
                        <a:rPr lang="en-US" sz="1100" b="1" u="none" strike="noStrike" cap="none" dirty="0">
                          <a:latin typeface="Century Gothic"/>
                          <a:ea typeface="Century Gothic"/>
                          <a:cs typeface="Century Gothic"/>
                          <a:sym typeface="Century Gothic"/>
                        </a:rPr>
                        <a:t>22</a:t>
                      </a:r>
                      <a:endParaRPr dirty="0"/>
                    </a:p>
                  </a:txBody>
                  <a:tcPr marL="91450" marR="91450" marT="45725" marB="45725"/>
                </a:tc>
                <a:tc>
                  <a:txBody>
                    <a:bodyPr/>
                    <a:lstStyle/>
                    <a:p>
                      <a:pPr marL="0" marR="0" lvl="0" indent="0" algn="r" rtl="0">
                        <a:spcBef>
                          <a:spcPts val="0"/>
                        </a:spcBef>
                        <a:spcAft>
                          <a:spcPts val="0"/>
                        </a:spcAft>
                        <a:buNone/>
                      </a:pPr>
                      <a:r>
                        <a:rPr lang="en-US" sz="1100" b="1" u="none" strike="noStrike" cap="none" dirty="0">
                          <a:latin typeface="Century Gothic"/>
                          <a:ea typeface="Century Gothic"/>
                          <a:cs typeface="Century Gothic"/>
                          <a:sym typeface="Century Gothic"/>
                        </a:rPr>
                        <a:t>23</a:t>
                      </a:r>
                      <a:endParaRPr dirty="0"/>
                    </a:p>
                    <a:p>
                      <a:pPr marL="0" marR="0" lvl="0" indent="0" algn="r" rtl="0">
                        <a:spcBef>
                          <a:spcPts val="0"/>
                        </a:spcBef>
                        <a:spcAft>
                          <a:spcPts val="0"/>
                        </a:spcAft>
                        <a:buNone/>
                      </a:pPr>
                      <a:r>
                        <a:rPr lang="en-US" sz="1100" b="1" u="none" strike="noStrike" cap="none" dirty="0">
                          <a:latin typeface="Century Gothic"/>
                          <a:ea typeface="Century Gothic"/>
                          <a:cs typeface="Century Gothic"/>
                          <a:sym typeface="Century Gothic"/>
                        </a:rPr>
                        <a:t>Nehl Trucking</a:t>
                      </a:r>
                    </a:p>
                    <a:p>
                      <a:pPr marL="0" marR="0" lvl="0" indent="0" algn="r" rtl="0">
                        <a:spcBef>
                          <a:spcPts val="0"/>
                        </a:spcBef>
                        <a:spcAft>
                          <a:spcPts val="0"/>
                        </a:spcAft>
                        <a:buNone/>
                      </a:pPr>
                      <a:r>
                        <a:rPr lang="en-US" sz="1100" b="1" u="none" strike="noStrike" cap="none" dirty="0">
                          <a:latin typeface="Century Gothic"/>
                          <a:ea typeface="Century Gothic"/>
                          <a:cs typeface="Century Gothic"/>
                          <a:sym typeface="Century Gothic"/>
                        </a:rPr>
                        <a:t>Hour of Prayer</a:t>
                      </a:r>
                      <a:endParaRPr dirty="0"/>
                    </a:p>
                  </a:txBody>
                  <a:tcPr marL="91450" marR="91450" marT="45725" marB="45725"/>
                </a:tc>
                <a:tc>
                  <a:txBody>
                    <a:bodyPr/>
                    <a:lstStyle/>
                    <a:p>
                      <a:pPr marL="0" marR="0" lvl="0" indent="0" algn="r" rtl="0">
                        <a:spcBef>
                          <a:spcPts val="0"/>
                        </a:spcBef>
                        <a:spcAft>
                          <a:spcPts val="0"/>
                        </a:spcAft>
                        <a:buNone/>
                      </a:pPr>
                      <a:r>
                        <a:rPr lang="en-US" sz="1100" b="1" u="none" strike="noStrike" cap="none" dirty="0">
                          <a:latin typeface="Century Gothic"/>
                          <a:ea typeface="Century Gothic"/>
                          <a:cs typeface="Century Gothic"/>
                          <a:sym typeface="Century Gothic"/>
                        </a:rPr>
                        <a:t>24</a:t>
                      </a:r>
                      <a:endParaRPr dirty="0"/>
                    </a:p>
                    <a:p>
                      <a:pPr marL="0" marR="0" lvl="0" indent="0" algn="r" rtl="0">
                        <a:spcBef>
                          <a:spcPts val="0"/>
                        </a:spcBef>
                        <a:spcAft>
                          <a:spcPts val="0"/>
                        </a:spcAft>
                        <a:buNone/>
                      </a:pPr>
                      <a:r>
                        <a:rPr lang="en-US" sz="1100" b="1" u="none" strike="noStrike" cap="none" dirty="0">
                          <a:latin typeface="Century Gothic"/>
                          <a:ea typeface="Century Gothic"/>
                          <a:cs typeface="Century Gothic"/>
                          <a:sym typeface="Century Gothic"/>
                        </a:rPr>
                        <a:t>Bingo</a:t>
                      </a:r>
                      <a:endParaRPr dirty="0"/>
                    </a:p>
                  </a:txBody>
                  <a:tcPr marL="91450" marR="91450" marT="45725" marB="45725"/>
                </a:tc>
                <a:tc>
                  <a:txBody>
                    <a:bodyPr/>
                    <a:lstStyle/>
                    <a:p>
                      <a:pPr marL="0" marR="0" lvl="0" indent="0" algn="r" rtl="0">
                        <a:lnSpc>
                          <a:spcPct val="100000"/>
                        </a:lnSpc>
                        <a:spcBef>
                          <a:spcPts val="0"/>
                        </a:spcBef>
                        <a:spcAft>
                          <a:spcPts val="0"/>
                        </a:spcAft>
                        <a:buClr>
                          <a:schemeClr val="dk1"/>
                        </a:buClr>
                        <a:buSzPts val="1100"/>
                        <a:buFont typeface="Century Gothic"/>
                        <a:buNone/>
                      </a:pPr>
                      <a:r>
                        <a:rPr lang="en-US" sz="1100" b="1" u="none" strike="noStrike" cap="none" dirty="0">
                          <a:latin typeface="Century Gothic"/>
                          <a:ea typeface="Century Gothic"/>
                          <a:cs typeface="Century Gothic"/>
                          <a:sym typeface="Century Gothic"/>
                        </a:rPr>
                        <a:t>25</a:t>
                      </a:r>
                      <a:endParaRPr dirty="0"/>
                    </a:p>
                    <a:p>
                      <a:pPr marL="0" marR="0" lvl="0" indent="0" algn="r" rtl="0">
                        <a:lnSpc>
                          <a:spcPct val="100000"/>
                        </a:lnSpc>
                        <a:spcBef>
                          <a:spcPts val="0"/>
                        </a:spcBef>
                        <a:spcAft>
                          <a:spcPts val="0"/>
                        </a:spcAft>
                        <a:buClr>
                          <a:schemeClr val="dk1"/>
                        </a:buClr>
                        <a:buSzPts val="1100"/>
                        <a:buFont typeface="Century Gothic"/>
                        <a:buNone/>
                      </a:pPr>
                      <a:r>
                        <a:rPr lang="en-US" sz="1100" b="1" u="none" strike="noStrike" cap="none" dirty="0">
                          <a:latin typeface="Century Gothic"/>
                          <a:ea typeface="Century Gothic"/>
                          <a:cs typeface="Century Gothic"/>
                          <a:sym typeface="Century Gothic"/>
                        </a:rPr>
                        <a:t>Thrift Store </a:t>
                      </a:r>
                      <a:endParaRPr dirty="0"/>
                    </a:p>
                  </a:txBody>
                  <a:tcPr marL="91450" marR="91450" marT="45725" marB="45725"/>
                </a:tc>
                <a:extLst>
                  <a:ext uri="{0D108BD9-81ED-4DB2-BD59-A6C34878D82A}">
                    <a16:rowId xmlns:a16="http://schemas.microsoft.com/office/drawing/2014/main" val="10005"/>
                  </a:ext>
                </a:extLst>
              </a:tr>
              <a:tr h="757091">
                <a:tc>
                  <a:txBody>
                    <a:bodyPr/>
                    <a:lstStyle/>
                    <a:p>
                      <a:pPr marL="0" marR="0" lvl="0" indent="0" algn="r" rtl="0">
                        <a:lnSpc>
                          <a:spcPct val="100000"/>
                        </a:lnSpc>
                        <a:spcBef>
                          <a:spcPts val="0"/>
                        </a:spcBef>
                        <a:spcAft>
                          <a:spcPts val="0"/>
                        </a:spcAft>
                        <a:buClr>
                          <a:schemeClr val="dk1"/>
                        </a:buClr>
                        <a:buSzPts val="1100"/>
                        <a:buFont typeface="Century Gothic"/>
                        <a:buNone/>
                      </a:pPr>
                      <a:r>
                        <a:rPr lang="en-US" sz="1100" b="1" u="none" strike="noStrike" cap="none" dirty="0">
                          <a:latin typeface="Century Gothic"/>
                          <a:ea typeface="Century Gothic"/>
                          <a:cs typeface="Century Gothic"/>
                          <a:sym typeface="Century Gothic"/>
                        </a:rPr>
                        <a:t>26</a:t>
                      </a:r>
                    </a:p>
                  </a:txBody>
                  <a:tcPr marL="91450" marR="91450" marT="45725" marB="45725"/>
                </a:tc>
                <a:tc>
                  <a:txBody>
                    <a:bodyPr/>
                    <a:lstStyle/>
                    <a:p>
                      <a:pPr marL="0" marR="0" lvl="0" indent="0" algn="r" rtl="0">
                        <a:spcBef>
                          <a:spcPts val="0"/>
                        </a:spcBef>
                        <a:spcAft>
                          <a:spcPts val="0"/>
                        </a:spcAft>
                        <a:buNone/>
                      </a:pPr>
                      <a:r>
                        <a:rPr lang="en-US" sz="1100" b="1" u="none" strike="noStrike" cap="none" dirty="0">
                          <a:latin typeface="Century Gothic"/>
                          <a:sym typeface="Century Gothic"/>
                        </a:rPr>
                        <a:t>27</a:t>
                      </a:r>
                      <a:endParaRPr dirty="0"/>
                    </a:p>
                    <a:p>
                      <a:pPr marL="0" marR="0" lvl="0" indent="0" algn="r" rtl="0">
                        <a:spcBef>
                          <a:spcPts val="0"/>
                        </a:spcBef>
                        <a:spcAft>
                          <a:spcPts val="0"/>
                        </a:spcAft>
                        <a:buNone/>
                      </a:pPr>
                      <a:r>
                        <a:rPr lang="en-US" sz="1100" b="1" u="none" strike="noStrike" cap="none" dirty="0">
                          <a:latin typeface="Century Gothic"/>
                          <a:ea typeface="Century Gothic"/>
                          <a:cs typeface="Century Gothic"/>
                          <a:sym typeface="Century Gothic"/>
                        </a:rPr>
                        <a:t>Chair Exercise</a:t>
                      </a:r>
                      <a:endParaRPr dirty="0"/>
                    </a:p>
                  </a:txBody>
                  <a:tcPr marL="91450" marR="91450" marT="45725" marB="45725"/>
                </a:tc>
                <a:tc>
                  <a:txBody>
                    <a:bodyPr/>
                    <a:lstStyle/>
                    <a:p>
                      <a:pPr marL="0" marR="0" lvl="0" indent="0" algn="r" rtl="0">
                        <a:spcBef>
                          <a:spcPts val="0"/>
                        </a:spcBef>
                        <a:spcAft>
                          <a:spcPts val="0"/>
                        </a:spcAft>
                        <a:buNone/>
                      </a:pPr>
                      <a:r>
                        <a:rPr lang="en-US" sz="1100" b="1" u="none" strike="noStrike" cap="none" dirty="0">
                          <a:latin typeface="Century Gothic"/>
                          <a:ea typeface="Century Gothic"/>
                          <a:cs typeface="Century Gothic"/>
                          <a:sym typeface="Century Gothic"/>
                        </a:rPr>
                        <a:t>28</a:t>
                      </a:r>
                      <a:endParaRPr dirty="0"/>
                    </a:p>
                    <a:p>
                      <a:pPr marL="0" marR="0" lvl="0" indent="0" algn="r" rtl="0">
                        <a:spcBef>
                          <a:spcPts val="0"/>
                        </a:spcBef>
                        <a:spcAft>
                          <a:spcPts val="0"/>
                        </a:spcAft>
                        <a:buNone/>
                      </a:pPr>
                      <a:r>
                        <a:rPr lang="en-US" sz="1100" b="1" u="none" strike="noStrike" cap="none" dirty="0">
                          <a:latin typeface="Century Gothic"/>
                          <a:ea typeface="Century Gothic"/>
                          <a:cs typeface="Century Gothic"/>
                          <a:sym typeface="Century Gothic"/>
                        </a:rPr>
                        <a:t>Bridges of Harmoney</a:t>
                      </a:r>
                      <a:endParaRPr dirty="0"/>
                    </a:p>
                  </a:txBody>
                  <a:tcPr marL="91450" marR="91450" marT="45725" marB="45725"/>
                </a:tc>
                <a:tc>
                  <a:txBody>
                    <a:bodyPr/>
                    <a:lstStyle/>
                    <a:p>
                      <a:pPr marL="0" marR="0" lvl="0" indent="0" algn="r" rtl="0">
                        <a:spcBef>
                          <a:spcPts val="0"/>
                        </a:spcBef>
                        <a:spcAft>
                          <a:spcPts val="0"/>
                        </a:spcAft>
                        <a:buNone/>
                      </a:pPr>
                      <a:r>
                        <a:rPr lang="en-US" dirty="0"/>
                        <a:t>29</a:t>
                      </a:r>
                      <a:endParaRPr dirty="0"/>
                    </a:p>
                  </a:txBody>
                  <a:tcPr marL="91450" marR="91450" marT="45725" marB="45725"/>
                </a:tc>
                <a:tc>
                  <a:txBody>
                    <a:bodyPr/>
                    <a:lstStyle/>
                    <a:p>
                      <a:pPr marL="0" marR="0" lvl="0" indent="0" algn="r" rtl="0">
                        <a:spcBef>
                          <a:spcPts val="0"/>
                        </a:spcBef>
                        <a:spcAft>
                          <a:spcPts val="0"/>
                        </a:spcAft>
                        <a:buNone/>
                      </a:pPr>
                      <a:r>
                        <a:rPr lang="en-US" dirty="0"/>
                        <a:t>30</a:t>
                      </a:r>
                    </a:p>
                    <a:p>
                      <a:pPr marL="0" marR="0" lvl="0" indent="0" algn="r" defTabSz="914400" rtl="0" eaLnBrk="1" fontAlgn="auto" latinLnBrk="0" hangingPunct="1">
                        <a:lnSpc>
                          <a:spcPct val="100000"/>
                        </a:lnSpc>
                        <a:spcBef>
                          <a:spcPts val="0"/>
                        </a:spcBef>
                        <a:spcAft>
                          <a:spcPts val="0"/>
                        </a:spcAft>
                        <a:buClr>
                          <a:srgbClr val="000000"/>
                        </a:buClr>
                        <a:buSzPts val="1100"/>
                        <a:buFont typeface="Century Gothic"/>
                        <a:buNone/>
                        <a:tabLst/>
                        <a:defRPr/>
                      </a:pPr>
                      <a:r>
                        <a:rPr kumimoji="0" lang="en-US" sz="1100" b="1" i="0" u="none" strike="noStrike" kern="0" cap="none" spc="0" normalizeH="0" baseline="0" noProof="0" dirty="0">
                          <a:ln>
                            <a:noFill/>
                          </a:ln>
                          <a:solidFill>
                            <a:srgbClr val="000000"/>
                          </a:solidFill>
                          <a:effectLst/>
                          <a:uLnTx/>
                          <a:uFillTx/>
                          <a:latin typeface="Century Gothic"/>
                          <a:ea typeface="Century Gothic"/>
                          <a:cs typeface="Century Gothic"/>
                          <a:sym typeface="Century Gothic"/>
                        </a:rPr>
                        <a:t>Hour of Prayer</a:t>
                      </a:r>
                      <a:endParaRPr kumimoji="0" lang="en-US" sz="1400" b="0" i="0" u="none" strike="noStrike" kern="0" cap="none" spc="0" normalizeH="0" baseline="0" noProof="0" dirty="0">
                        <a:ln>
                          <a:noFill/>
                        </a:ln>
                        <a:solidFill>
                          <a:srgbClr val="000000"/>
                        </a:solidFill>
                        <a:effectLst/>
                        <a:uLnTx/>
                        <a:uFillTx/>
                        <a:latin typeface="Gill Sans MT"/>
                        <a:sym typeface="Arial"/>
                      </a:endParaRPr>
                    </a:p>
                    <a:p>
                      <a:pPr marL="0" marR="0" lvl="0" indent="0" algn="r" rtl="0">
                        <a:spcBef>
                          <a:spcPts val="0"/>
                        </a:spcBef>
                        <a:spcAft>
                          <a:spcPts val="0"/>
                        </a:spcAft>
                        <a:buNone/>
                      </a:pPr>
                      <a:endParaRPr lang="en-US" dirty="0"/>
                    </a:p>
                  </a:txBody>
                  <a:tcPr marL="91450" marR="91450" marT="45725" marB="45725"/>
                </a:tc>
                <a:tc>
                  <a:txBody>
                    <a:bodyPr/>
                    <a:lstStyle/>
                    <a:p>
                      <a:pPr marL="0" marR="0" lvl="0" indent="0" algn="r" rtl="0">
                        <a:spcBef>
                          <a:spcPts val="0"/>
                        </a:spcBef>
                        <a:spcAft>
                          <a:spcPts val="0"/>
                        </a:spcAft>
                        <a:buNone/>
                      </a:pPr>
                      <a:endParaRPr dirty="0"/>
                    </a:p>
                  </a:txBody>
                  <a:tcPr marL="91450" marR="91450" marT="45725" marB="45725"/>
                </a:tc>
                <a:tc>
                  <a:txBody>
                    <a:bodyPr/>
                    <a:lstStyle/>
                    <a:p>
                      <a:pPr marL="0" marR="0" lvl="0" indent="0" algn="r" rtl="0">
                        <a:lnSpc>
                          <a:spcPct val="100000"/>
                        </a:lnSpc>
                        <a:spcBef>
                          <a:spcPts val="0"/>
                        </a:spcBef>
                        <a:spcAft>
                          <a:spcPts val="0"/>
                        </a:spcAft>
                        <a:buClr>
                          <a:schemeClr val="dk1"/>
                        </a:buClr>
                        <a:buSzPts val="1100"/>
                        <a:buFont typeface="Century Gothic"/>
                        <a:buNone/>
                      </a:pPr>
                      <a:endParaRPr dirty="0"/>
                    </a:p>
                  </a:txBody>
                  <a:tcPr marL="91450" marR="91450" marT="45725" marB="45725"/>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147033666"/>
      </p:ext>
    </p:extLst>
  </p:cSld>
  <p:clrMapOvr>
    <a:masterClrMapping/>
  </p:clrMapOvr>
</p:sld>
</file>

<file path=ppt/theme/theme1.xml><?xml version="1.0" encoding="utf-8"?>
<a:theme xmlns:a="http://schemas.openxmlformats.org/drawingml/2006/main" name="Parcel">
  <a:themeElements>
    <a:clrScheme name="Orange Red">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1328</TotalTime>
  <Words>1102</Words>
  <Application>Microsoft Office PowerPoint</Application>
  <PresentationFormat>On-screen Show (4:3)</PresentationFormat>
  <Paragraphs>184</Paragraphs>
  <Slides>6</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vt:i4>
      </vt:variant>
    </vt:vector>
  </HeadingPairs>
  <TitlesOfParts>
    <vt:vector size="18" baseType="lpstr">
      <vt:lpstr>Noto Sans Symbols</vt:lpstr>
      <vt:lpstr>Arial</vt:lpstr>
      <vt:lpstr>Brush Script MT</vt:lpstr>
      <vt:lpstr>Century Gothic</vt:lpstr>
      <vt:lpstr>Sorts Mill Goudy</vt:lpstr>
      <vt:lpstr>ADLaM Display</vt:lpstr>
      <vt:lpstr>Gill Sans</vt:lpstr>
      <vt:lpstr>EB Garamond</vt:lpstr>
      <vt:lpstr>Gill Sans MT</vt:lpstr>
      <vt:lpstr>Abadi ExtraLight</vt:lpstr>
      <vt:lpstr>Calibri</vt:lpstr>
      <vt:lpstr>Parcel</vt:lpstr>
      <vt:lpstr>APRIL 2026 NEWSLETTER  </vt:lpstr>
      <vt:lpstr>PowerPoint Presentation</vt:lpstr>
      <vt:lpstr>PowerPoint Presentation</vt:lpstr>
      <vt:lpstr>PowerPoint Presentation</vt:lpstr>
      <vt:lpstr>PowerPoint Presentation</vt:lpstr>
      <vt:lpstr>APRIL 2026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Diane Jenkins</dc:creator>
  <cp:lastModifiedBy>Admin Assistant</cp:lastModifiedBy>
  <cp:revision>1</cp:revision>
  <cp:lastPrinted>2026-02-26T14:37:45Z</cp:lastPrinted>
  <dcterms:created xsi:type="dcterms:W3CDTF">2017-06-28T15:48:18Z</dcterms:created>
  <dcterms:modified xsi:type="dcterms:W3CDTF">2026-03-27T13:09:22Z</dcterms:modified>
</cp:coreProperties>
</file>